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375" r:id="rId3"/>
    <p:sldId id="258" r:id="rId4"/>
    <p:sldId id="259" r:id="rId5"/>
    <p:sldId id="371" r:id="rId6"/>
    <p:sldId id="261" r:id="rId7"/>
    <p:sldId id="270" r:id="rId8"/>
    <p:sldId id="372" r:id="rId9"/>
    <p:sldId id="271" r:id="rId10"/>
    <p:sldId id="272" r:id="rId11"/>
    <p:sldId id="379" r:id="rId12"/>
    <p:sldId id="380" r:id="rId13"/>
    <p:sldId id="381" r:id="rId14"/>
    <p:sldId id="378" r:id="rId15"/>
    <p:sldId id="382" r:id="rId16"/>
    <p:sldId id="383" r:id="rId17"/>
    <p:sldId id="384" r:id="rId18"/>
    <p:sldId id="373" r:id="rId19"/>
    <p:sldId id="273" r:id="rId20"/>
    <p:sldId id="370" r:id="rId21"/>
    <p:sldId id="374" r:id="rId22"/>
    <p:sldId id="263" r:id="rId23"/>
    <p:sldId id="260" r:id="rId24"/>
    <p:sldId id="376" r:id="rId25"/>
    <p:sldId id="269" r:id="rId26"/>
  </p:sldIdLst>
  <p:sldSz cx="18288000" cy="10287000"/>
  <p:notesSz cx="18288000" cy="10287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8841"/>
    <a:srgbClr val="FFFFFF"/>
    <a:srgbClr val="E1904D"/>
    <a:srgbClr val="3776B1"/>
    <a:srgbClr val="005B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52"/>
    <p:restoredTop sz="95256" autoAdjust="0"/>
  </p:normalViewPr>
  <p:slideViewPr>
    <p:cSldViewPr>
      <p:cViewPr>
        <p:scale>
          <a:sx n="50" d="100"/>
          <a:sy n="50" d="100"/>
        </p:scale>
        <p:origin x="245" y="259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png>
</file>

<file path=ppt/media/image48.svg>
</file>

<file path=ppt/media/image49.png>
</file>

<file path=ppt/media/image5.png>
</file>

<file path=ppt/media/image50.svg>
</file>

<file path=ppt/media/image51.sv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jpeg>
</file>

<file path=ppt/media/image66.jpeg>
</file>

<file path=ppt/media/image67.png>
</file>

<file path=ppt/media/image68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B92E84-E5D4-5A4D-82AF-E2D39D1DF87D}" type="datetimeFigureOut">
              <a:rPr lang="it-IT" smtClean="0"/>
              <a:t>18/02/2022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73390F-E1B9-4D4A-829D-B6806491514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4025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Buon pomeriggio sono Lucio Squitieri e oggi vi mostreremo il progetto yacht on </a:t>
            </a:r>
            <a:r>
              <a:rPr lang="it-IT" dirty="0" err="1"/>
              <a:t>cloud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352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08492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Yacht on cloud segue un modello B2C.</a:t>
            </a:r>
          </a:p>
          <a:p>
            <a:r>
              <a:rPr lang="it-IT" dirty="0"/>
              <a:t> il mercato del mondo marittimo è in forte espansione, come è possibile visualizzare dal grafico.</a:t>
            </a:r>
          </a:p>
          <a:p>
            <a:r>
              <a:rPr lang="it-IT" dirty="0"/>
              <a:t> In prospettiva entro il 2028 le vendite dovrebbero aumentare di circa il doppio.</a:t>
            </a:r>
          </a:p>
          <a:p>
            <a:r>
              <a:rPr lang="it-IT" dirty="0"/>
              <a:t>Di pari passo abbiamo un forte aumento delle installazioni di dispositivi IoT e Ai sia  per quanto riguarda</a:t>
            </a:r>
          </a:p>
          <a:p>
            <a:r>
              <a:rPr lang="it-IT" dirty="0"/>
              <a:t>le installazioni nelle abitazioni, si nelle installazioni di imbarcazioni.</a:t>
            </a:r>
          </a:p>
          <a:p>
            <a:endParaRPr lang="it-IT" dirty="0"/>
          </a:p>
          <a:p>
            <a:r>
              <a:rPr lang="it-IT" dirty="0"/>
              <a:t>Abbiamo inoltre effettuato un analisi dei competitor e abbiamo deciso di osservare un diretto competitor,</a:t>
            </a:r>
          </a:p>
          <a:p>
            <a:r>
              <a:rPr lang="it-IT" dirty="0"/>
              <a:t>ovvero </a:t>
            </a:r>
            <a:r>
              <a:rPr lang="it-IT" dirty="0" err="1"/>
              <a:t>active</a:t>
            </a:r>
            <a:r>
              <a:rPr lang="it-IT" dirty="0"/>
              <a:t> capitan dell'azienda </a:t>
            </a:r>
            <a:r>
              <a:rPr lang="it-IT" dirty="0" err="1"/>
              <a:t>garmin</a:t>
            </a:r>
            <a:r>
              <a:rPr lang="it-IT" dirty="0"/>
              <a:t>.</a:t>
            </a:r>
          </a:p>
          <a:p>
            <a:r>
              <a:rPr lang="it-IT" dirty="0"/>
              <a:t>Il nostro prodotto però mostra differenze sostanziali, come ad esempio:</a:t>
            </a:r>
          </a:p>
          <a:p>
            <a:r>
              <a:rPr lang="it-IT" dirty="0"/>
              <a:t>- Non si hanno limiti per le utenze (mentre </a:t>
            </a:r>
            <a:r>
              <a:rPr lang="it-IT" dirty="0" err="1"/>
              <a:t>garmin</a:t>
            </a:r>
            <a:r>
              <a:rPr lang="it-IT" dirty="0"/>
              <a:t> si limita a 5)</a:t>
            </a:r>
          </a:p>
          <a:p>
            <a:r>
              <a:rPr lang="it-IT" dirty="0"/>
              <a:t>- Gli </a:t>
            </a:r>
            <a:r>
              <a:rPr lang="it-IT" dirty="0" err="1"/>
              <a:t>alert</a:t>
            </a:r>
            <a:r>
              <a:rPr lang="it-IT" dirty="0"/>
              <a:t> sono garantiti </a:t>
            </a:r>
            <a:r>
              <a:rPr lang="it-IT" dirty="0" err="1"/>
              <a:t>perchè</a:t>
            </a:r>
            <a:r>
              <a:rPr lang="it-IT" dirty="0"/>
              <a:t> </a:t>
            </a:r>
            <a:r>
              <a:rPr lang="it-IT" dirty="0" err="1"/>
              <a:t>garmin</a:t>
            </a:r>
            <a:r>
              <a:rPr lang="it-IT" dirty="0"/>
              <a:t> utilizza un sistema di notifica tramite sms, non</a:t>
            </a:r>
          </a:p>
          <a:p>
            <a:r>
              <a:rPr lang="it-IT" dirty="0"/>
              <a:t>  garantita quando non c'è segnale, mentre noi utilizziamo un sistema di notifica su rete garantito</a:t>
            </a:r>
          </a:p>
          <a:p>
            <a:r>
              <a:rPr lang="it-IT" dirty="0"/>
              <a:t>  per via del collegamento satellitare.</a:t>
            </a:r>
          </a:p>
          <a:p>
            <a:r>
              <a:rPr lang="it-IT" dirty="0"/>
              <a:t>- Associazione semplificata e veloce delle box, che viene effettuata solamente tramite lo </a:t>
            </a:r>
            <a:r>
              <a:rPr lang="it-IT" dirty="0" err="1"/>
              <a:t>scan</a:t>
            </a:r>
            <a:r>
              <a:rPr lang="it-IT" dirty="0"/>
              <a:t> di un </a:t>
            </a:r>
            <a:r>
              <a:rPr lang="it-IT" dirty="0" err="1"/>
              <a:t>qr</a:t>
            </a:r>
            <a:r>
              <a:rPr lang="it-IT" dirty="0"/>
              <a:t> code</a:t>
            </a:r>
          </a:p>
          <a:p>
            <a:r>
              <a:rPr lang="it-IT" dirty="0"/>
              <a:t>- Yacht On Cloud fornisce un ambiente di videosorveglianza direttamente ospitata nell'app a differenza di </a:t>
            </a:r>
            <a:r>
              <a:rPr lang="it-IT" dirty="0" err="1"/>
              <a:t>garmin</a:t>
            </a:r>
            <a:endParaRPr lang="it-IT" dirty="0"/>
          </a:p>
          <a:p>
            <a:r>
              <a:rPr lang="it-IT"/>
              <a:t>  che non lo fornisce affatto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32261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La nostra applicazione dà la possibilità all’utente di gestire i vari dispositivi IoT forniti dalla box, infatti tramite app è possibile: visualizzare in tempo reale ciò che viene ripreso dalle videocamere di sorveglianza, gestire le informazioni relative al router di bordo e controllare in tempo reale dove è situata l’imbarcazione, dando anche la possibilità all’utente di impostare una notifica di movimento. [partire video]</a:t>
            </a:r>
            <a:br>
              <a:rPr lang="it-IT" dirty="0"/>
            </a:br>
            <a:r>
              <a:rPr lang="it-IT" dirty="0"/>
              <a:t>Questo video è una demo di alcune delle nostra funzionalità: la prima cosa che è stata mostrata, è la notifica che l’utente riceve non appena l’imbarcazione si allontana dall’area da lui stabilita, successivamente l’utente accede alla sua box e alla dashboard, per raggiungere la sezione dedicata ai video in real-time e visualizzare uno streaming, infine l’utente raggiunge tramite menu a tendina l’area dedicata al tracking, potendo così sia vedere la posizione attuale del suo yacht, sia impostare le miglia per la notifica di movimento. [slide successiva]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9815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Introdurro</a:t>
            </a:r>
            <a:r>
              <a:rPr lang="it-IT" dirty="0"/>
              <a:t> il problema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7032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5991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Al momento la difficolta sta nell’inesistenza per yacht di piccole dimensioni da 12 a 24 mt di sistemi per la gestione remota. Siccome strumenti del genere sono installati solo yacht più grandi come optional costosi.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8255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Noi con yacht on </a:t>
            </a:r>
            <a:r>
              <a:rPr lang="it-IT" dirty="0" err="1"/>
              <a:t>cloud</a:t>
            </a:r>
            <a:r>
              <a:rPr lang="it-IT" dirty="0"/>
              <a:t> andiamo a risolvere questa problematica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164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Con un sistema di </a:t>
            </a:r>
            <a:r>
              <a:rPr lang="it-IT" dirty="0" err="1"/>
              <a:t>contollo</a:t>
            </a:r>
            <a:r>
              <a:rPr lang="it-IT" dirty="0"/>
              <a:t> centralizzato gestiamo in tempo reale la </a:t>
            </a:r>
            <a:r>
              <a:rPr lang="it-IT" dirty="0" err="1"/>
              <a:t>sensoristica</a:t>
            </a:r>
            <a:r>
              <a:rPr lang="it-IT" dirty="0"/>
              <a:t> di bordo per avere sicurezza magari controllando le telecamere installate e per gestire la connettività </a:t>
            </a:r>
            <a:r>
              <a:rPr lang="it-IT"/>
              <a:t>tramite router.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87927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Buon </a:t>
            </a:r>
            <a:r>
              <a:rPr lang="it-IT" dirty="0" err="1"/>
              <a:t>pomerggio</a:t>
            </a:r>
            <a:r>
              <a:rPr lang="it-IT" dirty="0"/>
              <a:t>, sono Simona Pentangelo e vi illustrerò il nostro prodotto.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26896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La nostra applicazione dà la possibilità all’utente di gestire i vari dispositivi IoT forniti dalla box, infatti tramite app è possibile: visualizzare in tempo reale ciò che viene ripreso dalle videocamere di sorveglianza, gestire le informazioni relative al router di bordo e controllare in tempo reale dove è situata l’imbarcazione, dando anche la possibilità all’utente di impostare una notifica di movimento. [partire video]</a:t>
            </a:r>
            <a:br>
              <a:rPr lang="it-IT" dirty="0"/>
            </a:br>
            <a:r>
              <a:rPr lang="it-IT" dirty="0"/>
              <a:t>Questo video è una demo di alcune delle nostra funzionalità: la prima cosa che è stata mostrata, è la notifica che l’utente riceve non appena l’imbarcazione si allontana dall’area da lui stabilita, successivamente l’utente accede alla sua box e alla dashboard, per raggiungere la sezione dedicata ai video in real-time e visualizzare uno streaming, infine l’utente raggiunge tramite menu a tendina l’area dedicata al tracking, potendo così sia vedere la posizione attuale del suo yacht, sia impostare le miglia per la notifica di movimento. [slide successiva]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99266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Con questo ho terminato e passo la parola al mio collega </a:t>
            </a:r>
            <a:r>
              <a:rPr lang="it-IT"/>
              <a:t>Felice Coppola.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5349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A0BF8-6686-4F02-AB36-9614142B36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494956"/>
            <a:ext cx="13716000" cy="2769989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B406FE-1165-421C-8D35-96F0CFEA6D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553998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B22AA-13F6-430C-B5C3-3ED6A1325F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4400" y="9566910"/>
            <a:ext cx="4206240" cy="276999"/>
          </a:xfrm>
        </p:spPr>
        <p:txBody>
          <a:bodyPr/>
          <a:lstStyle/>
          <a:p>
            <a:fld id="{1661375A-C223-44C8-917C-F7C3A1BCD50F}" type="datetimeFigureOut">
              <a:rPr lang="en-GB" smtClean="0"/>
              <a:t>18/02/2022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B799C-1B8A-42C0-AD53-6DBEF2EC7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17920" y="9566910"/>
            <a:ext cx="5852160" cy="276999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C035E-958A-44D5-9920-E77375E90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167361" y="9566910"/>
            <a:ext cx="4206240" cy="276999"/>
          </a:xfrm>
        </p:spPr>
        <p:txBody>
          <a:bodyPr/>
          <a:lstStyle/>
          <a:p>
            <a:fld id="{6983841B-0DB4-4C99-B5E5-79625F01DBF7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1656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5B9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5B9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06198" y="3512130"/>
            <a:ext cx="12767310" cy="2006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586241" y="2920991"/>
            <a:ext cx="15115517" cy="2216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freesvg.org/phone-mockup" TargetMode="External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18" Type="http://schemas.openxmlformats.org/officeDocument/2006/relationships/image" Target="../media/image27.svg"/><Relationship Id="rId3" Type="http://schemas.openxmlformats.org/officeDocument/2006/relationships/slideLayout" Target="../slideLayouts/slideLayout4.xml"/><Relationship Id="rId21" Type="http://schemas.openxmlformats.org/officeDocument/2006/relationships/image" Target="../media/image30.png"/><Relationship Id="rId7" Type="http://schemas.openxmlformats.org/officeDocument/2006/relationships/image" Target="../media/image16.svg"/><Relationship Id="rId12" Type="http://schemas.openxmlformats.org/officeDocument/2006/relationships/image" Target="../media/image21.svg"/><Relationship Id="rId17" Type="http://schemas.openxmlformats.org/officeDocument/2006/relationships/image" Target="../media/image26.png"/><Relationship Id="rId2" Type="http://schemas.microsoft.com/office/2007/relationships/media" Target="../media/media2.mp4"/><Relationship Id="rId16" Type="http://schemas.openxmlformats.org/officeDocument/2006/relationships/image" Target="../media/image25.svg"/><Relationship Id="rId20" Type="http://schemas.openxmlformats.org/officeDocument/2006/relationships/image" Target="../media/image29.png"/><Relationship Id="rId1" Type="http://schemas.openxmlformats.org/officeDocument/2006/relationships/video" Target="NULL" TargetMode="Externa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svg"/><Relationship Id="rId15" Type="http://schemas.openxmlformats.org/officeDocument/2006/relationships/image" Target="../media/image24.png"/><Relationship Id="rId10" Type="http://schemas.openxmlformats.org/officeDocument/2006/relationships/image" Target="../media/image19.svg"/><Relationship Id="rId19" Type="http://schemas.openxmlformats.org/officeDocument/2006/relationships/image" Target="../media/image28.png"/><Relationship Id="rId4" Type="http://schemas.openxmlformats.org/officeDocument/2006/relationships/image" Target="../media/image13.png"/><Relationship Id="rId9" Type="http://schemas.openxmlformats.org/officeDocument/2006/relationships/image" Target="../media/image18.svg"/><Relationship Id="rId14" Type="http://schemas.openxmlformats.org/officeDocument/2006/relationships/image" Target="../media/image23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13" Type="http://schemas.openxmlformats.org/officeDocument/2006/relationships/image" Target="../media/image23.svg"/><Relationship Id="rId18" Type="http://schemas.openxmlformats.org/officeDocument/2006/relationships/image" Target="../media/image32.png"/><Relationship Id="rId3" Type="http://schemas.openxmlformats.org/officeDocument/2006/relationships/slideLayout" Target="../slideLayouts/slideLayout4.xml"/><Relationship Id="rId21" Type="http://schemas.openxmlformats.org/officeDocument/2006/relationships/image" Target="../media/image35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17" Type="http://schemas.openxmlformats.org/officeDocument/2006/relationships/image" Target="../media/image27.svg"/><Relationship Id="rId2" Type="http://schemas.microsoft.com/office/2007/relationships/media" Target="../media/media3.mp4"/><Relationship Id="rId16" Type="http://schemas.openxmlformats.org/officeDocument/2006/relationships/image" Target="../media/image26.png"/><Relationship Id="rId20" Type="http://schemas.openxmlformats.org/officeDocument/2006/relationships/image" Target="../media/image34.png"/><Relationship Id="rId1" Type="http://schemas.openxmlformats.org/officeDocument/2006/relationships/video" Target="NULL" TargetMode="External"/><Relationship Id="rId6" Type="http://schemas.openxmlformats.org/officeDocument/2006/relationships/image" Target="../media/image31.svg"/><Relationship Id="rId11" Type="http://schemas.openxmlformats.org/officeDocument/2006/relationships/image" Target="../media/image21.svg"/><Relationship Id="rId5" Type="http://schemas.openxmlformats.org/officeDocument/2006/relationships/image" Target="../media/image14.svg"/><Relationship Id="rId15" Type="http://schemas.openxmlformats.org/officeDocument/2006/relationships/image" Target="../media/image25.svg"/><Relationship Id="rId10" Type="http://schemas.openxmlformats.org/officeDocument/2006/relationships/image" Target="../media/image20.png"/><Relationship Id="rId19" Type="http://schemas.openxmlformats.org/officeDocument/2006/relationships/image" Target="../media/image33.svg"/><Relationship Id="rId4" Type="http://schemas.openxmlformats.org/officeDocument/2006/relationships/image" Target="../media/image13.png"/><Relationship Id="rId9" Type="http://schemas.openxmlformats.org/officeDocument/2006/relationships/image" Target="../media/image19.svg"/><Relationship Id="rId14" Type="http://schemas.openxmlformats.org/officeDocument/2006/relationships/image" Target="../media/image24.png"/><Relationship Id="rId22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svg"/><Relationship Id="rId13" Type="http://schemas.openxmlformats.org/officeDocument/2006/relationships/image" Target="../media/image23.svg"/><Relationship Id="rId18" Type="http://schemas.openxmlformats.org/officeDocument/2006/relationships/image" Target="../media/image38.png"/><Relationship Id="rId3" Type="http://schemas.openxmlformats.org/officeDocument/2006/relationships/slideLayout" Target="../slideLayouts/slideLayout4.xml"/><Relationship Id="rId21" Type="http://schemas.openxmlformats.org/officeDocument/2006/relationships/image" Target="../media/image16.svg"/><Relationship Id="rId7" Type="http://schemas.openxmlformats.org/officeDocument/2006/relationships/image" Target="../media/image31.svg"/><Relationship Id="rId12" Type="http://schemas.openxmlformats.org/officeDocument/2006/relationships/image" Target="../media/image22.png"/><Relationship Id="rId17" Type="http://schemas.openxmlformats.org/officeDocument/2006/relationships/image" Target="../media/image27.svg"/><Relationship Id="rId2" Type="http://schemas.microsoft.com/office/2007/relationships/media" Target="../media/media3.mp4"/><Relationship Id="rId16" Type="http://schemas.openxmlformats.org/officeDocument/2006/relationships/image" Target="../media/image26.png"/><Relationship Id="rId20" Type="http://schemas.openxmlformats.org/officeDocument/2006/relationships/image" Target="../media/image15.png"/><Relationship Id="rId1" Type="http://schemas.openxmlformats.org/officeDocument/2006/relationships/video" Target="NULL" TargetMode="External"/><Relationship Id="rId6" Type="http://schemas.openxmlformats.org/officeDocument/2006/relationships/image" Target="../media/image14.svg"/><Relationship Id="rId11" Type="http://schemas.openxmlformats.org/officeDocument/2006/relationships/image" Target="../media/image21.svg"/><Relationship Id="rId5" Type="http://schemas.openxmlformats.org/officeDocument/2006/relationships/image" Target="../media/image13.png"/><Relationship Id="rId15" Type="http://schemas.openxmlformats.org/officeDocument/2006/relationships/image" Target="../media/image25.svg"/><Relationship Id="rId23" Type="http://schemas.openxmlformats.org/officeDocument/2006/relationships/image" Target="../media/image30.png"/><Relationship Id="rId10" Type="http://schemas.openxmlformats.org/officeDocument/2006/relationships/image" Target="../media/image20.png"/><Relationship Id="rId19" Type="http://schemas.openxmlformats.org/officeDocument/2006/relationships/image" Target="../media/image39.svg"/><Relationship Id="rId4" Type="http://schemas.openxmlformats.org/officeDocument/2006/relationships/image" Target="../media/image36.png"/><Relationship Id="rId9" Type="http://schemas.openxmlformats.org/officeDocument/2006/relationships/image" Target="../media/image19.svg"/><Relationship Id="rId14" Type="http://schemas.openxmlformats.org/officeDocument/2006/relationships/image" Target="../media/image24.png"/><Relationship Id="rId22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1.svg"/><Relationship Id="rId18" Type="http://schemas.openxmlformats.org/officeDocument/2006/relationships/image" Target="../media/image34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4.svg"/><Relationship Id="rId12" Type="http://schemas.openxmlformats.org/officeDocument/2006/relationships/image" Target="../media/image20.png"/><Relationship Id="rId17" Type="http://schemas.openxmlformats.org/officeDocument/2006/relationships/image" Target="../media/image25.svg"/><Relationship Id="rId2" Type="http://schemas.openxmlformats.org/officeDocument/2006/relationships/video" Target="../media/media4.mp4"/><Relationship Id="rId16" Type="http://schemas.openxmlformats.org/officeDocument/2006/relationships/image" Target="../media/image24.png"/><Relationship Id="rId20" Type="http://schemas.openxmlformats.org/officeDocument/2006/relationships/image" Target="../media/image30.png"/><Relationship Id="rId1" Type="http://schemas.microsoft.com/office/2007/relationships/media" Target="../media/media4.mp4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41.svg"/><Relationship Id="rId15" Type="http://schemas.openxmlformats.org/officeDocument/2006/relationships/image" Target="../media/image23.svg"/><Relationship Id="rId10" Type="http://schemas.openxmlformats.org/officeDocument/2006/relationships/image" Target="../media/image17.png"/><Relationship Id="rId19" Type="http://schemas.openxmlformats.org/officeDocument/2006/relationships/image" Target="../media/image42.png"/><Relationship Id="rId4" Type="http://schemas.openxmlformats.org/officeDocument/2006/relationships/image" Target="../media/image40.png"/><Relationship Id="rId9" Type="http://schemas.openxmlformats.org/officeDocument/2006/relationships/image" Target="../media/image16.svg"/><Relationship Id="rId1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2.png"/><Relationship Id="rId18" Type="http://schemas.openxmlformats.org/officeDocument/2006/relationships/image" Target="../media/image45.svg"/><Relationship Id="rId3" Type="http://schemas.microsoft.com/office/2007/relationships/media" Target="../media/media4.mp4"/><Relationship Id="rId21" Type="http://schemas.openxmlformats.org/officeDocument/2006/relationships/image" Target="../media/image34.png"/><Relationship Id="rId7" Type="http://schemas.openxmlformats.org/officeDocument/2006/relationships/image" Target="../media/image14.svg"/><Relationship Id="rId12" Type="http://schemas.openxmlformats.org/officeDocument/2006/relationships/image" Target="../media/image43.svg"/><Relationship Id="rId17" Type="http://schemas.openxmlformats.org/officeDocument/2006/relationships/image" Target="../media/image44.png"/><Relationship Id="rId2" Type="http://schemas.microsoft.com/office/2007/relationships/media" Target="../media/media3.mp4"/><Relationship Id="rId16" Type="http://schemas.openxmlformats.org/officeDocument/2006/relationships/image" Target="../media/image25.svg"/><Relationship Id="rId20" Type="http://schemas.openxmlformats.org/officeDocument/2006/relationships/image" Target="../media/image27.svg"/><Relationship Id="rId1" Type="http://schemas.openxmlformats.org/officeDocument/2006/relationships/video" Target="NULL" TargetMode="Externa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24" Type="http://schemas.openxmlformats.org/officeDocument/2006/relationships/image" Target="../media/image30.png"/><Relationship Id="rId5" Type="http://schemas.openxmlformats.org/officeDocument/2006/relationships/slideLayout" Target="../slideLayouts/slideLayout4.xml"/><Relationship Id="rId15" Type="http://schemas.openxmlformats.org/officeDocument/2006/relationships/image" Target="../media/image24.png"/><Relationship Id="rId23" Type="http://schemas.openxmlformats.org/officeDocument/2006/relationships/image" Target="../media/image42.png"/><Relationship Id="rId10" Type="http://schemas.openxmlformats.org/officeDocument/2006/relationships/image" Target="../media/image17.png"/><Relationship Id="rId19" Type="http://schemas.openxmlformats.org/officeDocument/2006/relationships/image" Target="../media/image26.png"/><Relationship Id="rId4" Type="http://schemas.openxmlformats.org/officeDocument/2006/relationships/video" Target="../media/media4.mp4"/><Relationship Id="rId9" Type="http://schemas.openxmlformats.org/officeDocument/2006/relationships/image" Target="../media/image16.svg"/><Relationship Id="rId14" Type="http://schemas.openxmlformats.org/officeDocument/2006/relationships/image" Target="../media/image23.svg"/><Relationship Id="rId22" Type="http://schemas.openxmlformats.org/officeDocument/2006/relationships/image" Target="../media/image4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6.png"/><Relationship Id="rId18" Type="http://schemas.openxmlformats.org/officeDocument/2006/relationships/image" Target="../media/image21.svg"/><Relationship Id="rId3" Type="http://schemas.openxmlformats.org/officeDocument/2006/relationships/slideLayout" Target="../slideLayouts/slideLayout4.xml"/><Relationship Id="rId21" Type="http://schemas.openxmlformats.org/officeDocument/2006/relationships/image" Target="../media/image30.png"/><Relationship Id="rId7" Type="http://schemas.openxmlformats.org/officeDocument/2006/relationships/image" Target="../media/image16.svg"/><Relationship Id="rId12" Type="http://schemas.openxmlformats.org/officeDocument/2006/relationships/image" Target="../media/image25.svg"/><Relationship Id="rId17" Type="http://schemas.openxmlformats.org/officeDocument/2006/relationships/image" Target="../media/image20.png"/><Relationship Id="rId2" Type="http://schemas.openxmlformats.org/officeDocument/2006/relationships/video" Target="../media/media4.mp4"/><Relationship Id="rId16" Type="http://schemas.openxmlformats.org/officeDocument/2006/relationships/image" Target="../media/image48.svg"/><Relationship Id="rId20" Type="http://schemas.openxmlformats.org/officeDocument/2006/relationships/image" Target="../media/image42.png"/><Relationship Id="rId1" Type="http://schemas.microsoft.com/office/2007/relationships/media" Target="../media/media4.mp4"/><Relationship Id="rId6" Type="http://schemas.openxmlformats.org/officeDocument/2006/relationships/image" Target="../media/image15.png"/><Relationship Id="rId11" Type="http://schemas.openxmlformats.org/officeDocument/2006/relationships/image" Target="../media/image24.png"/><Relationship Id="rId5" Type="http://schemas.openxmlformats.org/officeDocument/2006/relationships/image" Target="../media/image14.svg"/><Relationship Id="rId15" Type="http://schemas.openxmlformats.org/officeDocument/2006/relationships/image" Target="../media/image47.png"/><Relationship Id="rId10" Type="http://schemas.openxmlformats.org/officeDocument/2006/relationships/image" Target="../media/image43.svg"/><Relationship Id="rId19" Type="http://schemas.openxmlformats.org/officeDocument/2006/relationships/image" Target="../media/image34.png"/><Relationship Id="rId4" Type="http://schemas.openxmlformats.org/officeDocument/2006/relationships/image" Target="../media/image13.png"/><Relationship Id="rId9" Type="http://schemas.openxmlformats.org/officeDocument/2006/relationships/image" Target="../media/image18.svg"/><Relationship Id="rId14" Type="http://schemas.openxmlformats.org/officeDocument/2006/relationships/image" Target="../media/image27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svg"/><Relationship Id="rId13" Type="http://schemas.openxmlformats.org/officeDocument/2006/relationships/image" Target="../media/image22.png"/><Relationship Id="rId3" Type="http://schemas.openxmlformats.org/officeDocument/2006/relationships/image" Target="../media/image14.svg"/><Relationship Id="rId7" Type="http://schemas.openxmlformats.org/officeDocument/2006/relationships/image" Target="../media/image18.svg"/><Relationship Id="rId12" Type="http://schemas.openxmlformats.org/officeDocument/2006/relationships/image" Target="../media/image27.svg"/><Relationship Id="rId17" Type="http://schemas.openxmlformats.org/officeDocument/2006/relationships/image" Target="../media/image34.png"/><Relationship Id="rId2" Type="http://schemas.openxmlformats.org/officeDocument/2006/relationships/image" Target="../media/image13.png"/><Relationship Id="rId16" Type="http://schemas.openxmlformats.org/officeDocument/2006/relationships/image" Target="../media/image21.sv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11" Type="http://schemas.openxmlformats.org/officeDocument/2006/relationships/image" Target="../media/image26.png"/><Relationship Id="rId5" Type="http://schemas.openxmlformats.org/officeDocument/2006/relationships/image" Target="../media/image16.svg"/><Relationship Id="rId15" Type="http://schemas.openxmlformats.org/officeDocument/2006/relationships/image" Target="../media/image20.png"/><Relationship Id="rId10" Type="http://schemas.openxmlformats.org/officeDocument/2006/relationships/image" Target="../media/image50.svg"/><Relationship Id="rId4" Type="http://schemas.openxmlformats.org/officeDocument/2006/relationships/image" Target="../media/image15.png"/><Relationship Id="rId9" Type="http://schemas.openxmlformats.org/officeDocument/2006/relationships/image" Target="../media/image49.png"/><Relationship Id="rId14" Type="http://schemas.openxmlformats.org/officeDocument/2006/relationships/image" Target="../media/image51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image" Target="../media/image53.png"/><Relationship Id="rId7" Type="http://schemas.microsoft.com/office/2007/relationships/hdphoto" Target="../media/hdphoto1.wd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Relationship Id="rId9" Type="http://schemas.openxmlformats.org/officeDocument/2006/relationships/image" Target="../media/image5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60.png"/><Relationship Id="rId7" Type="http://schemas.openxmlformats.org/officeDocument/2006/relationships/image" Target="../media/image6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microsoft.com/office/2007/relationships/hdphoto" Target="../media/hdphoto2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eg"/><Relationship Id="rId2" Type="http://schemas.openxmlformats.org/officeDocument/2006/relationships/image" Target="../media/image6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361403" y="1658874"/>
            <a:ext cx="6210300" cy="6210300"/>
          </a:xfrm>
          <a:custGeom>
            <a:avLst/>
            <a:gdLst/>
            <a:ahLst/>
            <a:cxnLst/>
            <a:rect l="l" t="t" r="r" b="b"/>
            <a:pathLst>
              <a:path w="6210300" h="6210300">
                <a:moveTo>
                  <a:pt x="3105150" y="6210300"/>
                </a:moveTo>
                <a:lnTo>
                  <a:pt x="3056702" y="6209929"/>
                </a:lnTo>
                <a:lnTo>
                  <a:pt x="3008432" y="6208822"/>
                </a:lnTo>
                <a:lnTo>
                  <a:pt x="2960347" y="6206983"/>
                </a:lnTo>
                <a:lnTo>
                  <a:pt x="2912452" y="6204418"/>
                </a:lnTo>
                <a:lnTo>
                  <a:pt x="2864751" y="6201132"/>
                </a:lnTo>
                <a:lnTo>
                  <a:pt x="2817250" y="6197130"/>
                </a:lnTo>
                <a:lnTo>
                  <a:pt x="2769955" y="6192418"/>
                </a:lnTo>
                <a:lnTo>
                  <a:pt x="2722871" y="6187002"/>
                </a:lnTo>
                <a:lnTo>
                  <a:pt x="2676004" y="6180886"/>
                </a:lnTo>
                <a:lnTo>
                  <a:pt x="2629358" y="6174076"/>
                </a:lnTo>
                <a:lnTo>
                  <a:pt x="2582939" y="6166577"/>
                </a:lnTo>
                <a:lnTo>
                  <a:pt x="2536752" y="6158395"/>
                </a:lnTo>
                <a:lnTo>
                  <a:pt x="2490804" y="6149534"/>
                </a:lnTo>
                <a:lnTo>
                  <a:pt x="2445098" y="6140002"/>
                </a:lnTo>
                <a:lnTo>
                  <a:pt x="2399641" y="6129802"/>
                </a:lnTo>
                <a:lnTo>
                  <a:pt x="2354438" y="6118940"/>
                </a:lnTo>
                <a:lnTo>
                  <a:pt x="2309494" y="6107422"/>
                </a:lnTo>
                <a:lnTo>
                  <a:pt x="2264815" y="6095252"/>
                </a:lnTo>
                <a:lnTo>
                  <a:pt x="2220406" y="6082437"/>
                </a:lnTo>
                <a:lnTo>
                  <a:pt x="2176272" y="6068981"/>
                </a:lnTo>
                <a:lnTo>
                  <a:pt x="2132419" y="6054891"/>
                </a:lnTo>
                <a:lnTo>
                  <a:pt x="2088852" y="6040171"/>
                </a:lnTo>
                <a:lnTo>
                  <a:pt x="2045577" y="6024826"/>
                </a:lnTo>
                <a:lnTo>
                  <a:pt x="2002599" y="6008863"/>
                </a:lnTo>
                <a:lnTo>
                  <a:pt x="1959922" y="5992286"/>
                </a:lnTo>
                <a:lnTo>
                  <a:pt x="1917553" y="5975100"/>
                </a:lnTo>
                <a:lnTo>
                  <a:pt x="1875498" y="5957312"/>
                </a:lnTo>
                <a:lnTo>
                  <a:pt x="1833760" y="5938927"/>
                </a:lnTo>
                <a:lnTo>
                  <a:pt x="1792346" y="5919949"/>
                </a:lnTo>
                <a:lnTo>
                  <a:pt x="1751262" y="5900385"/>
                </a:lnTo>
                <a:lnTo>
                  <a:pt x="1710511" y="5880240"/>
                </a:lnTo>
                <a:lnTo>
                  <a:pt x="1670101" y="5859518"/>
                </a:lnTo>
                <a:lnTo>
                  <a:pt x="1630035" y="5838226"/>
                </a:lnTo>
                <a:lnTo>
                  <a:pt x="1590321" y="5816368"/>
                </a:lnTo>
                <a:lnTo>
                  <a:pt x="1550962" y="5793951"/>
                </a:lnTo>
                <a:lnTo>
                  <a:pt x="1511964" y="5770979"/>
                </a:lnTo>
                <a:lnTo>
                  <a:pt x="1473333" y="5747458"/>
                </a:lnTo>
                <a:lnTo>
                  <a:pt x="1435074" y="5723394"/>
                </a:lnTo>
                <a:lnTo>
                  <a:pt x="1397192" y="5698791"/>
                </a:lnTo>
                <a:lnTo>
                  <a:pt x="1359693" y="5673655"/>
                </a:lnTo>
                <a:lnTo>
                  <a:pt x="1322582" y="5647991"/>
                </a:lnTo>
                <a:lnTo>
                  <a:pt x="1285865" y="5621805"/>
                </a:lnTo>
                <a:lnTo>
                  <a:pt x="1249546" y="5595102"/>
                </a:lnTo>
                <a:lnTo>
                  <a:pt x="1213632" y="5567887"/>
                </a:lnTo>
                <a:lnTo>
                  <a:pt x="1178127" y="5540166"/>
                </a:lnTo>
                <a:lnTo>
                  <a:pt x="1143037" y="5511945"/>
                </a:lnTo>
                <a:lnTo>
                  <a:pt x="1108368" y="5483228"/>
                </a:lnTo>
                <a:lnTo>
                  <a:pt x="1074124" y="5454021"/>
                </a:lnTo>
                <a:lnTo>
                  <a:pt x="1040311" y="5424329"/>
                </a:lnTo>
                <a:lnTo>
                  <a:pt x="1006935" y="5394158"/>
                </a:lnTo>
                <a:lnTo>
                  <a:pt x="974000" y="5363512"/>
                </a:lnTo>
                <a:lnTo>
                  <a:pt x="941513" y="5332399"/>
                </a:lnTo>
                <a:lnTo>
                  <a:pt x="909478" y="5300821"/>
                </a:lnTo>
                <a:lnTo>
                  <a:pt x="877901" y="5268787"/>
                </a:lnTo>
                <a:lnTo>
                  <a:pt x="846787" y="5236299"/>
                </a:lnTo>
                <a:lnTo>
                  <a:pt x="816142" y="5203364"/>
                </a:lnTo>
                <a:lnTo>
                  <a:pt x="785971" y="5169988"/>
                </a:lnTo>
                <a:lnTo>
                  <a:pt x="756279" y="5136175"/>
                </a:lnTo>
                <a:lnTo>
                  <a:pt x="727072" y="5101931"/>
                </a:lnTo>
                <a:lnTo>
                  <a:pt x="698354" y="5067262"/>
                </a:lnTo>
                <a:lnTo>
                  <a:pt x="670133" y="5032172"/>
                </a:lnTo>
                <a:lnTo>
                  <a:pt x="642412" y="4996667"/>
                </a:lnTo>
                <a:lnTo>
                  <a:pt x="615198" y="4960753"/>
                </a:lnTo>
                <a:lnTo>
                  <a:pt x="588495" y="4924434"/>
                </a:lnTo>
                <a:lnTo>
                  <a:pt x="562308" y="4887717"/>
                </a:lnTo>
                <a:lnTo>
                  <a:pt x="536645" y="4850606"/>
                </a:lnTo>
                <a:lnTo>
                  <a:pt x="511509" y="4813107"/>
                </a:lnTo>
                <a:lnTo>
                  <a:pt x="486905" y="4775226"/>
                </a:lnTo>
                <a:lnTo>
                  <a:pt x="462841" y="4736966"/>
                </a:lnTo>
                <a:lnTo>
                  <a:pt x="439320" y="4698335"/>
                </a:lnTo>
                <a:lnTo>
                  <a:pt x="416348" y="4659338"/>
                </a:lnTo>
                <a:lnTo>
                  <a:pt x="393931" y="4619979"/>
                </a:lnTo>
                <a:lnTo>
                  <a:pt x="372073" y="4580264"/>
                </a:lnTo>
                <a:lnTo>
                  <a:pt x="350781" y="4540199"/>
                </a:lnTo>
                <a:lnTo>
                  <a:pt x="330060" y="4499788"/>
                </a:lnTo>
                <a:lnTo>
                  <a:pt x="309914" y="4459038"/>
                </a:lnTo>
                <a:lnTo>
                  <a:pt x="290350" y="4417953"/>
                </a:lnTo>
                <a:lnTo>
                  <a:pt x="271372" y="4376539"/>
                </a:lnTo>
                <a:lnTo>
                  <a:pt x="252987" y="4334802"/>
                </a:lnTo>
                <a:lnTo>
                  <a:pt x="235199" y="4292746"/>
                </a:lnTo>
                <a:lnTo>
                  <a:pt x="218014" y="4250377"/>
                </a:lnTo>
                <a:lnTo>
                  <a:pt x="201437" y="4207701"/>
                </a:lnTo>
                <a:lnTo>
                  <a:pt x="185473" y="4164722"/>
                </a:lnTo>
                <a:lnTo>
                  <a:pt x="170129" y="4121447"/>
                </a:lnTo>
                <a:lnTo>
                  <a:pt x="155408" y="4077880"/>
                </a:lnTo>
                <a:lnTo>
                  <a:pt x="141318" y="4034027"/>
                </a:lnTo>
                <a:lnTo>
                  <a:pt x="127862" y="3989893"/>
                </a:lnTo>
                <a:lnTo>
                  <a:pt x="115047" y="3945484"/>
                </a:lnTo>
                <a:lnTo>
                  <a:pt x="102878" y="3900805"/>
                </a:lnTo>
                <a:lnTo>
                  <a:pt x="91359" y="3855861"/>
                </a:lnTo>
                <a:lnTo>
                  <a:pt x="80498" y="3810658"/>
                </a:lnTo>
                <a:lnTo>
                  <a:pt x="70298" y="3765201"/>
                </a:lnTo>
                <a:lnTo>
                  <a:pt x="60765" y="3719496"/>
                </a:lnTo>
                <a:lnTo>
                  <a:pt x="51905" y="3673547"/>
                </a:lnTo>
                <a:lnTo>
                  <a:pt x="43723" y="3627361"/>
                </a:lnTo>
                <a:lnTo>
                  <a:pt x="36224" y="3580942"/>
                </a:lnTo>
                <a:lnTo>
                  <a:pt x="29414" y="3534296"/>
                </a:lnTo>
                <a:lnTo>
                  <a:pt x="23298" y="3487428"/>
                </a:lnTo>
                <a:lnTo>
                  <a:pt x="17881" y="3440344"/>
                </a:lnTo>
                <a:lnTo>
                  <a:pt x="13169" y="3393049"/>
                </a:lnTo>
                <a:lnTo>
                  <a:pt x="9167" y="3345548"/>
                </a:lnTo>
                <a:lnTo>
                  <a:pt x="5881" y="3297848"/>
                </a:lnTo>
                <a:lnTo>
                  <a:pt x="3316" y="3249952"/>
                </a:lnTo>
                <a:lnTo>
                  <a:pt x="1477" y="3201867"/>
                </a:lnTo>
                <a:lnTo>
                  <a:pt x="370" y="3153598"/>
                </a:lnTo>
                <a:lnTo>
                  <a:pt x="0" y="3105150"/>
                </a:lnTo>
                <a:lnTo>
                  <a:pt x="370" y="3056702"/>
                </a:lnTo>
                <a:lnTo>
                  <a:pt x="1477" y="3008432"/>
                </a:lnTo>
                <a:lnTo>
                  <a:pt x="3316" y="2960347"/>
                </a:lnTo>
                <a:lnTo>
                  <a:pt x="5881" y="2912452"/>
                </a:lnTo>
                <a:lnTo>
                  <a:pt x="9167" y="2864751"/>
                </a:lnTo>
                <a:lnTo>
                  <a:pt x="13169" y="2817250"/>
                </a:lnTo>
                <a:lnTo>
                  <a:pt x="17881" y="2769955"/>
                </a:lnTo>
                <a:lnTo>
                  <a:pt x="23298" y="2722871"/>
                </a:lnTo>
                <a:lnTo>
                  <a:pt x="29414" y="2676004"/>
                </a:lnTo>
                <a:lnTo>
                  <a:pt x="36224" y="2629358"/>
                </a:lnTo>
                <a:lnTo>
                  <a:pt x="43723" y="2582939"/>
                </a:lnTo>
                <a:lnTo>
                  <a:pt x="51905" y="2536752"/>
                </a:lnTo>
                <a:lnTo>
                  <a:pt x="60765" y="2490804"/>
                </a:lnTo>
                <a:lnTo>
                  <a:pt x="70298" y="2445098"/>
                </a:lnTo>
                <a:lnTo>
                  <a:pt x="80498" y="2399641"/>
                </a:lnTo>
                <a:lnTo>
                  <a:pt x="91359" y="2354438"/>
                </a:lnTo>
                <a:lnTo>
                  <a:pt x="102878" y="2309494"/>
                </a:lnTo>
                <a:lnTo>
                  <a:pt x="115047" y="2264815"/>
                </a:lnTo>
                <a:lnTo>
                  <a:pt x="127862" y="2220406"/>
                </a:lnTo>
                <a:lnTo>
                  <a:pt x="141318" y="2176272"/>
                </a:lnTo>
                <a:lnTo>
                  <a:pt x="155408" y="2132419"/>
                </a:lnTo>
                <a:lnTo>
                  <a:pt x="170129" y="2088852"/>
                </a:lnTo>
                <a:lnTo>
                  <a:pt x="185473" y="2045577"/>
                </a:lnTo>
                <a:lnTo>
                  <a:pt x="201437" y="2002599"/>
                </a:lnTo>
                <a:lnTo>
                  <a:pt x="218014" y="1959922"/>
                </a:lnTo>
                <a:lnTo>
                  <a:pt x="235199" y="1917553"/>
                </a:lnTo>
                <a:lnTo>
                  <a:pt x="252987" y="1875498"/>
                </a:lnTo>
                <a:lnTo>
                  <a:pt x="271372" y="1833760"/>
                </a:lnTo>
                <a:lnTo>
                  <a:pt x="290350" y="1792346"/>
                </a:lnTo>
                <a:lnTo>
                  <a:pt x="309914" y="1751262"/>
                </a:lnTo>
                <a:lnTo>
                  <a:pt x="330060" y="1710511"/>
                </a:lnTo>
                <a:lnTo>
                  <a:pt x="350781" y="1670101"/>
                </a:lnTo>
                <a:lnTo>
                  <a:pt x="372073" y="1630035"/>
                </a:lnTo>
                <a:lnTo>
                  <a:pt x="393931" y="1590321"/>
                </a:lnTo>
                <a:lnTo>
                  <a:pt x="416348" y="1550962"/>
                </a:lnTo>
                <a:lnTo>
                  <a:pt x="439320" y="1511964"/>
                </a:lnTo>
                <a:lnTo>
                  <a:pt x="462841" y="1473333"/>
                </a:lnTo>
                <a:lnTo>
                  <a:pt x="486905" y="1435074"/>
                </a:lnTo>
                <a:lnTo>
                  <a:pt x="511509" y="1397192"/>
                </a:lnTo>
                <a:lnTo>
                  <a:pt x="536645" y="1359693"/>
                </a:lnTo>
                <a:lnTo>
                  <a:pt x="562308" y="1322582"/>
                </a:lnTo>
                <a:lnTo>
                  <a:pt x="588495" y="1285865"/>
                </a:lnTo>
                <a:lnTo>
                  <a:pt x="615198" y="1249546"/>
                </a:lnTo>
                <a:lnTo>
                  <a:pt x="642412" y="1213632"/>
                </a:lnTo>
                <a:lnTo>
                  <a:pt x="670133" y="1178127"/>
                </a:lnTo>
                <a:lnTo>
                  <a:pt x="698354" y="1143037"/>
                </a:lnTo>
                <a:lnTo>
                  <a:pt x="727072" y="1108368"/>
                </a:lnTo>
                <a:lnTo>
                  <a:pt x="756279" y="1074124"/>
                </a:lnTo>
                <a:lnTo>
                  <a:pt x="785971" y="1040311"/>
                </a:lnTo>
                <a:lnTo>
                  <a:pt x="816142" y="1006935"/>
                </a:lnTo>
                <a:lnTo>
                  <a:pt x="846787" y="974000"/>
                </a:lnTo>
                <a:lnTo>
                  <a:pt x="877901" y="941513"/>
                </a:lnTo>
                <a:lnTo>
                  <a:pt x="909478" y="909478"/>
                </a:lnTo>
                <a:lnTo>
                  <a:pt x="941513" y="877901"/>
                </a:lnTo>
                <a:lnTo>
                  <a:pt x="974000" y="846787"/>
                </a:lnTo>
                <a:lnTo>
                  <a:pt x="1006935" y="816142"/>
                </a:lnTo>
                <a:lnTo>
                  <a:pt x="1040311" y="785971"/>
                </a:lnTo>
                <a:lnTo>
                  <a:pt x="1074124" y="756279"/>
                </a:lnTo>
                <a:lnTo>
                  <a:pt x="1108368" y="727072"/>
                </a:lnTo>
                <a:lnTo>
                  <a:pt x="1143037" y="698354"/>
                </a:lnTo>
                <a:lnTo>
                  <a:pt x="1178127" y="670133"/>
                </a:lnTo>
                <a:lnTo>
                  <a:pt x="1213632" y="642412"/>
                </a:lnTo>
                <a:lnTo>
                  <a:pt x="1249546" y="615198"/>
                </a:lnTo>
                <a:lnTo>
                  <a:pt x="1285865" y="588495"/>
                </a:lnTo>
                <a:lnTo>
                  <a:pt x="1322582" y="562308"/>
                </a:lnTo>
                <a:lnTo>
                  <a:pt x="1359693" y="536645"/>
                </a:lnTo>
                <a:lnTo>
                  <a:pt x="1397192" y="511509"/>
                </a:lnTo>
                <a:lnTo>
                  <a:pt x="1435074" y="486905"/>
                </a:lnTo>
                <a:lnTo>
                  <a:pt x="1473333" y="462841"/>
                </a:lnTo>
                <a:lnTo>
                  <a:pt x="1511964" y="439320"/>
                </a:lnTo>
                <a:lnTo>
                  <a:pt x="1550962" y="416348"/>
                </a:lnTo>
                <a:lnTo>
                  <a:pt x="1590321" y="393931"/>
                </a:lnTo>
                <a:lnTo>
                  <a:pt x="1630035" y="372073"/>
                </a:lnTo>
                <a:lnTo>
                  <a:pt x="1670101" y="350781"/>
                </a:lnTo>
                <a:lnTo>
                  <a:pt x="1710511" y="330060"/>
                </a:lnTo>
                <a:lnTo>
                  <a:pt x="1751262" y="309914"/>
                </a:lnTo>
                <a:lnTo>
                  <a:pt x="1792346" y="290350"/>
                </a:lnTo>
                <a:lnTo>
                  <a:pt x="1833760" y="271372"/>
                </a:lnTo>
                <a:lnTo>
                  <a:pt x="1875498" y="252987"/>
                </a:lnTo>
                <a:lnTo>
                  <a:pt x="1917553" y="235199"/>
                </a:lnTo>
                <a:lnTo>
                  <a:pt x="1959922" y="218014"/>
                </a:lnTo>
                <a:lnTo>
                  <a:pt x="2002599" y="201437"/>
                </a:lnTo>
                <a:lnTo>
                  <a:pt x="2045577" y="185473"/>
                </a:lnTo>
                <a:lnTo>
                  <a:pt x="2088852" y="170129"/>
                </a:lnTo>
                <a:lnTo>
                  <a:pt x="2132419" y="155408"/>
                </a:lnTo>
                <a:lnTo>
                  <a:pt x="2176272" y="141318"/>
                </a:lnTo>
                <a:lnTo>
                  <a:pt x="2220406" y="127862"/>
                </a:lnTo>
                <a:lnTo>
                  <a:pt x="2264815" y="115047"/>
                </a:lnTo>
                <a:lnTo>
                  <a:pt x="2309494" y="102878"/>
                </a:lnTo>
                <a:lnTo>
                  <a:pt x="2354438" y="91359"/>
                </a:lnTo>
                <a:lnTo>
                  <a:pt x="2399641" y="80498"/>
                </a:lnTo>
                <a:lnTo>
                  <a:pt x="2445098" y="70298"/>
                </a:lnTo>
                <a:lnTo>
                  <a:pt x="2490804" y="60765"/>
                </a:lnTo>
                <a:lnTo>
                  <a:pt x="2536752" y="51905"/>
                </a:lnTo>
                <a:lnTo>
                  <a:pt x="2582939" y="43723"/>
                </a:lnTo>
                <a:lnTo>
                  <a:pt x="2629358" y="36224"/>
                </a:lnTo>
                <a:lnTo>
                  <a:pt x="2676004" y="29414"/>
                </a:lnTo>
                <a:lnTo>
                  <a:pt x="2722871" y="23298"/>
                </a:lnTo>
                <a:lnTo>
                  <a:pt x="2769955" y="17881"/>
                </a:lnTo>
                <a:lnTo>
                  <a:pt x="2817250" y="13169"/>
                </a:lnTo>
                <a:lnTo>
                  <a:pt x="2864751" y="9167"/>
                </a:lnTo>
                <a:lnTo>
                  <a:pt x="2912452" y="5881"/>
                </a:lnTo>
                <a:lnTo>
                  <a:pt x="2960347" y="3316"/>
                </a:lnTo>
                <a:lnTo>
                  <a:pt x="3008432" y="1477"/>
                </a:lnTo>
                <a:lnTo>
                  <a:pt x="3056702" y="370"/>
                </a:lnTo>
                <a:lnTo>
                  <a:pt x="3105150" y="0"/>
                </a:lnTo>
                <a:lnTo>
                  <a:pt x="3153598" y="370"/>
                </a:lnTo>
                <a:lnTo>
                  <a:pt x="3201867" y="1477"/>
                </a:lnTo>
                <a:lnTo>
                  <a:pt x="3249952" y="3316"/>
                </a:lnTo>
                <a:lnTo>
                  <a:pt x="3297848" y="5881"/>
                </a:lnTo>
                <a:lnTo>
                  <a:pt x="3345548" y="9167"/>
                </a:lnTo>
                <a:lnTo>
                  <a:pt x="3393049" y="13169"/>
                </a:lnTo>
                <a:lnTo>
                  <a:pt x="3440344" y="17881"/>
                </a:lnTo>
                <a:lnTo>
                  <a:pt x="3487428" y="23298"/>
                </a:lnTo>
                <a:lnTo>
                  <a:pt x="3534296" y="29414"/>
                </a:lnTo>
                <a:lnTo>
                  <a:pt x="3580942" y="36224"/>
                </a:lnTo>
                <a:lnTo>
                  <a:pt x="3627361" y="43723"/>
                </a:lnTo>
                <a:lnTo>
                  <a:pt x="3673547" y="51905"/>
                </a:lnTo>
                <a:lnTo>
                  <a:pt x="3719496" y="60765"/>
                </a:lnTo>
                <a:lnTo>
                  <a:pt x="3765201" y="70298"/>
                </a:lnTo>
                <a:lnTo>
                  <a:pt x="3810658" y="80498"/>
                </a:lnTo>
                <a:lnTo>
                  <a:pt x="3855861" y="91359"/>
                </a:lnTo>
                <a:lnTo>
                  <a:pt x="3900805" y="102878"/>
                </a:lnTo>
                <a:lnTo>
                  <a:pt x="3945484" y="115047"/>
                </a:lnTo>
                <a:lnTo>
                  <a:pt x="3989893" y="127862"/>
                </a:lnTo>
                <a:lnTo>
                  <a:pt x="4034027" y="141318"/>
                </a:lnTo>
                <a:lnTo>
                  <a:pt x="4077880" y="155408"/>
                </a:lnTo>
                <a:lnTo>
                  <a:pt x="4121447" y="170129"/>
                </a:lnTo>
                <a:lnTo>
                  <a:pt x="4164722" y="185473"/>
                </a:lnTo>
                <a:lnTo>
                  <a:pt x="4207701" y="201437"/>
                </a:lnTo>
                <a:lnTo>
                  <a:pt x="4250377" y="218014"/>
                </a:lnTo>
                <a:lnTo>
                  <a:pt x="4292746" y="235199"/>
                </a:lnTo>
                <a:lnTo>
                  <a:pt x="4334802" y="252987"/>
                </a:lnTo>
                <a:lnTo>
                  <a:pt x="4376539" y="271372"/>
                </a:lnTo>
                <a:lnTo>
                  <a:pt x="4417953" y="290350"/>
                </a:lnTo>
                <a:lnTo>
                  <a:pt x="4459038" y="309914"/>
                </a:lnTo>
                <a:lnTo>
                  <a:pt x="4499788" y="330060"/>
                </a:lnTo>
                <a:lnTo>
                  <a:pt x="4540199" y="350781"/>
                </a:lnTo>
                <a:lnTo>
                  <a:pt x="4580264" y="372073"/>
                </a:lnTo>
                <a:lnTo>
                  <a:pt x="4619979" y="393931"/>
                </a:lnTo>
                <a:lnTo>
                  <a:pt x="4659338" y="416348"/>
                </a:lnTo>
                <a:lnTo>
                  <a:pt x="4698335" y="439320"/>
                </a:lnTo>
                <a:lnTo>
                  <a:pt x="4736966" y="462841"/>
                </a:lnTo>
                <a:lnTo>
                  <a:pt x="4775226" y="486905"/>
                </a:lnTo>
                <a:lnTo>
                  <a:pt x="4813107" y="511509"/>
                </a:lnTo>
                <a:lnTo>
                  <a:pt x="4850606" y="536645"/>
                </a:lnTo>
                <a:lnTo>
                  <a:pt x="4887717" y="562308"/>
                </a:lnTo>
                <a:lnTo>
                  <a:pt x="4924434" y="588495"/>
                </a:lnTo>
                <a:lnTo>
                  <a:pt x="4960753" y="615198"/>
                </a:lnTo>
                <a:lnTo>
                  <a:pt x="4996667" y="642412"/>
                </a:lnTo>
                <a:lnTo>
                  <a:pt x="5032172" y="670133"/>
                </a:lnTo>
                <a:lnTo>
                  <a:pt x="5067262" y="698354"/>
                </a:lnTo>
                <a:lnTo>
                  <a:pt x="5101931" y="727072"/>
                </a:lnTo>
                <a:lnTo>
                  <a:pt x="5136175" y="756279"/>
                </a:lnTo>
                <a:lnTo>
                  <a:pt x="5169988" y="785971"/>
                </a:lnTo>
                <a:lnTo>
                  <a:pt x="5203364" y="816142"/>
                </a:lnTo>
                <a:lnTo>
                  <a:pt x="5236299" y="846787"/>
                </a:lnTo>
                <a:lnTo>
                  <a:pt x="5268787" y="877901"/>
                </a:lnTo>
                <a:lnTo>
                  <a:pt x="5300821" y="909478"/>
                </a:lnTo>
                <a:lnTo>
                  <a:pt x="5332399" y="941513"/>
                </a:lnTo>
                <a:lnTo>
                  <a:pt x="5363512" y="974000"/>
                </a:lnTo>
                <a:lnTo>
                  <a:pt x="5394158" y="1006935"/>
                </a:lnTo>
                <a:lnTo>
                  <a:pt x="5424329" y="1040311"/>
                </a:lnTo>
                <a:lnTo>
                  <a:pt x="5454021" y="1074124"/>
                </a:lnTo>
                <a:lnTo>
                  <a:pt x="5483228" y="1108368"/>
                </a:lnTo>
                <a:lnTo>
                  <a:pt x="5511945" y="1143037"/>
                </a:lnTo>
                <a:lnTo>
                  <a:pt x="5540166" y="1178127"/>
                </a:lnTo>
                <a:lnTo>
                  <a:pt x="5567887" y="1213632"/>
                </a:lnTo>
                <a:lnTo>
                  <a:pt x="5595102" y="1249546"/>
                </a:lnTo>
                <a:lnTo>
                  <a:pt x="5621805" y="1285865"/>
                </a:lnTo>
                <a:lnTo>
                  <a:pt x="5647991" y="1322582"/>
                </a:lnTo>
                <a:lnTo>
                  <a:pt x="5673655" y="1359693"/>
                </a:lnTo>
                <a:lnTo>
                  <a:pt x="5698791" y="1397192"/>
                </a:lnTo>
                <a:lnTo>
                  <a:pt x="5723394" y="1435074"/>
                </a:lnTo>
                <a:lnTo>
                  <a:pt x="5747458" y="1473333"/>
                </a:lnTo>
                <a:lnTo>
                  <a:pt x="5770979" y="1511964"/>
                </a:lnTo>
                <a:lnTo>
                  <a:pt x="5793951" y="1550962"/>
                </a:lnTo>
                <a:lnTo>
                  <a:pt x="5816368" y="1590321"/>
                </a:lnTo>
                <a:lnTo>
                  <a:pt x="5838226" y="1630035"/>
                </a:lnTo>
                <a:lnTo>
                  <a:pt x="5859518" y="1670101"/>
                </a:lnTo>
                <a:lnTo>
                  <a:pt x="5880240" y="1710511"/>
                </a:lnTo>
                <a:lnTo>
                  <a:pt x="5900385" y="1751262"/>
                </a:lnTo>
                <a:lnTo>
                  <a:pt x="5919949" y="1792346"/>
                </a:lnTo>
                <a:lnTo>
                  <a:pt x="5938927" y="1833760"/>
                </a:lnTo>
                <a:lnTo>
                  <a:pt x="5957312" y="1875498"/>
                </a:lnTo>
                <a:lnTo>
                  <a:pt x="5975100" y="1917553"/>
                </a:lnTo>
                <a:lnTo>
                  <a:pt x="5992286" y="1959922"/>
                </a:lnTo>
                <a:lnTo>
                  <a:pt x="6008863" y="2002599"/>
                </a:lnTo>
                <a:lnTo>
                  <a:pt x="6024826" y="2045577"/>
                </a:lnTo>
                <a:lnTo>
                  <a:pt x="6040171" y="2088852"/>
                </a:lnTo>
                <a:lnTo>
                  <a:pt x="6054891" y="2132419"/>
                </a:lnTo>
                <a:lnTo>
                  <a:pt x="6068981" y="2176272"/>
                </a:lnTo>
                <a:lnTo>
                  <a:pt x="6082437" y="2220406"/>
                </a:lnTo>
                <a:lnTo>
                  <a:pt x="6095252" y="2264815"/>
                </a:lnTo>
                <a:lnTo>
                  <a:pt x="6107422" y="2309494"/>
                </a:lnTo>
                <a:lnTo>
                  <a:pt x="6118940" y="2354438"/>
                </a:lnTo>
                <a:lnTo>
                  <a:pt x="6129802" y="2399641"/>
                </a:lnTo>
                <a:lnTo>
                  <a:pt x="6140002" y="2445098"/>
                </a:lnTo>
                <a:lnTo>
                  <a:pt x="6149534" y="2490804"/>
                </a:lnTo>
                <a:lnTo>
                  <a:pt x="6158395" y="2536752"/>
                </a:lnTo>
                <a:lnTo>
                  <a:pt x="6166577" y="2582939"/>
                </a:lnTo>
                <a:lnTo>
                  <a:pt x="6174076" y="2629358"/>
                </a:lnTo>
                <a:lnTo>
                  <a:pt x="6180886" y="2676004"/>
                </a:lnTo>
                <a:lnTo>
                  <a:pt x="6187002" y="2722871"/>
                </a:lnTo>
                <a:lnTo>
                  <a:pt x="6192418" y="2769955"/>
                </a:lnTo>
                <a:lnTo>
                  <a:pt x="6197130" y="2817250"/>
                </a:lnTo>
                <a:lnTo>
                  <a:pt x="6201132" y="2864751"/>
                </a:lnTo>
                <a:lnTo>
                  <a:pt x="6204418" y="2912452"/>
                </a:lnTo>
                <a:lnTo>
                  <a:pt x="6206983" y="2960347"/>
                </a:lnTo>
                <a:lnTo>
                  <a:pt x="6208822" y="3008432"/>
                </a:lnTo>
                <a:lnTo>
                  <a:pt x="6209929" y="3056702"/>
                </a:lnTo>
                <a:lnTo>
                  <a:pt x="6210300" y="3105150"/>
                </a:lnTo>
                <a:lnTo>
                  <a:pt x="6209929" y="3153598"/>
                </a:lnTo>
                <a:lnTo>
                  <a:pt x="6208822" y="3201867"/>
                </a:lnTo>
                <a:lnTo>
                  <a:pt x="6206983" y="3249952"/>
                </a:lnTo>
                <a:lnTo>
                  <a:pt x="6204418" y="3297848"/>
                </a:lnTo>
                <a:lnTo>
                  <a:pt x="6201132" y="3345548"/>
                </a:lnTo>
                <a:lnTo>
                  <a:pt x="6197130" y="3393049"/>
                </a:lnTo>
                <a:lnTo>
                  <a:pt x="6192418" y="3440344"/>
                </a:lnTo>
                <a:lnTo>
                  <a:pt x="6187002" y="3487428"/>
                </a:lnTo>
                <a:lnTo>
                  <a:pt x="6180886" y="3534296"/>
                </a:lnTo>
                <a:lnTo>
                  <a:pt x="6174076" y="3580942"/>
                </a:lnTo>
                <a:lnTo>
                  <a:pt x="6166577" y="3627361"/>
                </a:lnTo>
                <a:lnTo>
                  <a:pt x="6158395" y="3673547"/>
                </a:lnTo>
                <a:lnTo>
                  <a:pt x="6149534" y="3719496"/>
                </a:lnTo>
                <a:lnTo>
                  <a:pt x="6140002" y="3765201"/>
                </a:lnTo>
                <a:lnTo>
                  <a:pt x="6129802" y="3810658"/>
                </a:lnTo>
                <a:lnTo>
                  <a:pt x="6118940" y="3855861"/>
                </a:lnTo>
                <a:lnTo>
                  <a:pt x="6107422" y="3900805"/>
                </a:lnTo>
                <a:lnTo>
                  <a:pt x="6095252" y="3945484"/>
                </a:lnTo>
                <a:lnTo>
                  <a:pt x="6082437" y="3989893"/>
                </a:lnTo>
                <a:lnTo>
                  <a:pt x="6068981" y="4034027"/>
                </a:lnTo>
                <a:lnTo>
                  <a:pt x="6054891" y="4077880"/>
                </a:lnTo>
                <a:lnTo>
                  <a:pt x="6040171" y="4121447"/>
                </a:lnTo>
                <a:lnTo>
                  <a:pt x="6024826" y="4164722"/>
                </a:lnTo>
                <a:lnTo>
                  <a:pt x="6008863" y="4207701"/>
                </a:lnTo>
                <a:lnTo>
                  <a:pt x="5992286" y="4250377"/>
                </a:lnTo>
                <a:lnTo>
                  <a:pt x="5975100" y="4292746"/>
                </a:lnTo>
                <a:lnTo>
                  <a:pt x="5957312" y="4334802"/>
                </a:lnTo>
                <a:lnTo>
                  <a:pt x="5938927" y="4376539"/>
                </a:lnTo>
                <a:lnTo>
                  <a:pt x="5919949" y="4417953"/>
                </a:lnTo>
                <a:lnTo>
                  <a:pt x="5900385" y="4459038"/>
                </a:lnTo>
                <a:lnTo>
                  <a:pt x="5880240" y="4499788"/>
                </a:lnTo>
                <a:lnTo>
                  <a:pt x="5859518" y="4540199"/>
                </a:lnTo>
                <a:lnTo>
                  <a:pt x="5838226" y="4580264"/>
                </a:lnTo>
                <a:lnTo>
                  <a:pt x="5816368" y="4619979"/>
                </a:lnTo>
                <a:lnTo>
                  <a:pt x="5793951" y="4659338"/>
                </a:lnTo>
                <a:lnTo>
                  <a:pt x="5770979" y="4698335"/>
                </a:lnTo>
                <a:lnTo>
                  <a:pt x="5747458" y="4736966"/>
                </a:lnTo>
                <a:lnTo>
                  <a:pt x="5723394" y="4775226"/>
                </a:lnTo>
                <a:lnTo>
                  <a:pt x="5698791" y="4813107"/>
                </a:lnTo>
                <a:lnTo>
                  <a:pt x="5673655" y="4850606"/>
                </a:lnTo>
                <a:lnTo>
                  <a:pt x="5647991" y="4887717"/>
                </a:lnTo>
                <a:lnTo>
                  <a:pt x="5621805" y="4924434"/>
                </a:lnTo>
                <a:lnTo>
                  <a:pt x="5595102" y="4960753"/>
                </a:lnTo>
                <a:lnTo>
                  <a:pt x="5567887" y="4996667"/>
                </a:lnTo>
                <a:lnTo>
                  <a:pt x="5540166" y="5032172"/>
                </a:lnTo>
                <a:lnTo>
                  <a:pt x="5511945" y="5067262"/>
                </a:lnTo>
                <a:lnTo>
                  <a:pt x="5483228" y="5101931"/>
                </a:lnTo>
                <a:lnTo>
                  <a:pt x="5454021" y="5136175"/>
                </a:lnTo>
                <a:lnTo>
                  <a:pt x="5424329" y="5169988"/>
                </a:lnTo>
                <a:lnTo>
                  <a:pt x="5394158" y="5203364"/>
                </a:lnTo>
                <a:lnTo>
                  <a:pt x="5363512" y="5236299"/>
                </a:lnTo>
                <a:lnTo>
                  <a:pt x="5332399" y="5268787"/>
                </a:lnTo>
                <a:lnTo>
                  <a:pt x="5300821" y="5300821"/>
                </a:lnTo>
                <a:lnTo>
                  <a:pt x="5268787" y="5332399"/>
                </a:lnTo>
                <a:lnTo>
                  <a:pt x="5236299" y="5363512"/>
                </a:lnTo>
                <a:lnTo>
                  <a:pt x="5203364" y="5394158"/>
                </a:lnTo>
                <a:lnTo>
                  <a:pt x="5169988" y="5424329"/>
                </a:lnTo>
                <a:lnTo>
                  <a:pt x="5136175" y="5454021"/>
                </a:lnTo>
                <a:lnTo>
                  <a:pt x="5101931" y="5483228"/>
                </a:lnTo>
                <a:lnTo>
                  <a:pt x="5067262" y="5511945"/>
                </a:lnTo>
                <a:lnTo>
                  <a:pt x="5032172" y="5540166"/>
                </a:lnTo>
                <a:lnTo>
                  <a:pt x="4996667" y="5567887"/>
                </a:lnTo>
                <a:lnTo>
                  <a:pt x="4960753" y="5595102"/>
                </a:lnTo>
                <a:lnTo>
                  <a:pt x="4924434" y="5621805"/>
                </a:lnTo>
                <a:lnTo>
                  <a:pt x="4887717" y="5647991"/>
                </a:lnTo>
                <a:lnTo>
                  <a:pt x="4850606" y="5673655"/>
                </a:lnTo>
                <a:lnTo>
                  <a:pt x="4813107" y="5698791"/>
                </a:lnTo>
                <a:lnTo>
                  <a:pt x="4775226" y="5723394"/>
                </a:lnTo>
                <a:lnTo>
                  <a:pt x="4736966" y="5747458"/>
                </a:lnTo>
                <a:lnTo>
                  <a:pt x="4698335" y="5770979"/>
                </a:lnTo>
                <a:lnTo>
                  <a:pt x="4659338" y="5793951"/>
                </a:lnTo>
                <a:lnTo>
                  <a:pt x="4619979" y="5816368"/>
                </a:lnTo>
                <a:lnTo>
                  <a:pt x="4580264" y="5838226"/>
                </a:lnTo>
                <a:lnTo>
                  <a:pt x="4540199" y="5859518"/>
                </a:lnTo>
                <a:lnTo>
                  <a:pt x="4499788" y="5880240"/>
                </a:lnTo>
                <a:lnTo>
                  <a:pt x="4459038" y="5900385"/>
                </a:lnTo>
                <a:lnTo>
                  <a:pt x="4417953" y="5919949"/>
                </a:lnTo>
                <a:lnTo>
                  <a:pt x="4376539" y="5938927"/>
                </a:lnTo>
                <a:lnTo>
                  <a:pt x="4334802" y="5957312"/>
                </a:lnTo>
                <a:lnTo>
                  <a:pt x="4292746" y="5975100"/>
                </a:lnTo>
                <a:lnTo>
                  <a:pt x="4250377" y="5992286"/>
                </a:lnTo>
                <a:lnTo>
                  <a:pt x="4207701" y="6008863"/>
                </a:lnTo>
                <a:lnTo>
                  <a:pt x="4164722" y="6024826"/>
                </a:lnTo>
                <a:lnTo>
                  <a:pt x="4121447" y="6040171"/>
                </a:lnTo>
                <a:lnTo>
                  <a:pt x="4077880" y="6054891"/>
                </a:lnTo>
                <a:lnTo>
                  <a:pt x="4034027" y="6068981"/>
                </a:lnTo>
                <a:lnTo>
                  <a:pt x="3989893" y="6082437"/>
                </a:lnTo>
                <a:lnTo>
                  <a:pt x="3945484" y="6095252"/>
                </a:lnTo>
                <a:lnTo>
                  <a:pt x="3900805" y="6107422"/>
                </a:lnTo>
                <a:lnTo>
                  <a:pt x="3855861" y="6118940"/>
                </a:lnTo>
                <a:lnTo>
                  <a:pt x="3810658" y="6129802"/>
                </a:lnTo>
                <a:lnTo>
                  <a:pt x="3765201" y="6140002"/>
                </a:lnTo>
                <a:lnTo>
                  <a:pt x="3719496" y="6149534"/>
                </a:lnTo>
                <a:lnTo>
                  <a:pt x="3673547" y="6158395"/>
                </a:lnTo>
                <a:lnTo>
                  <a:pt x="3627361" y="6166577"/>
                </a:lnTo>
                <a:lnTo>
                  <a:pt x="3580942" y="6174076"/>
                </a:lnTo>
                <a:lnTo>
                  <a:pt x="3534296" y="6180886"/>
                </a:lnTo>
                <a:lnTo>
                  <a:pt x="3487428" y="6187002"/>
                </a:lnTo>
                <a:lnTo>
                  <a:pt x="3440344" y="6192418"/>
                </a:lnTo>
                <a:lnTo>
                  <a:pt x="3393049" y="6197130"/>
                </a:lnTo>
                <a:lnTo>
                  <a:pt x="3345548" y="6201132"/>
                </a:lnTo>
                <a:lnTo>
                  <a:pt x="3297848" y="6204418"/>
                </a:lnTo>
                <a:lnTo>
                  <a:pt x="3249952" y="6206983"/>
                </a:lnTo>
                <a:lnTo>
                  <a:pt x="3201867" y="6208822"/>
                </a:lnTo>
                <a:lnTo>
                  <a:pt x="3153598" y="6209929"/>
                </a:lnTo>
                <a:lnTo>
                  <a:pt x="3105150" y="6210300"/>
                </a:lnTo>
                <a:close/>
              </a:path>
            </a:pathLst>
          </a:custGeom>
          <a:solidFill>
            <a:srgbClr val="FFA7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450049" y="69214"/>
            <a:ext cx="3837949" cy="1914523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28550" y="328550"/>
            <a:ext cx="1400174" cy="140017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85" dirty="0"/>
              <a:t>Yacht</a:t>
            </a:r>
            <a:r>
              <a:rPr spc="100" dirty="0"/>
              <a:t> </a:t>
            </a:r>
            <a:r>
              <a:rPr spc="-75" dirty="0"/>
              <a:t>On</a:t>
            </a:r>
            <a:r>
              <a:rPr spc="100" dirty="0"/>
              <a:t> </a:t>
            </a:r>
            <a:r>
              <a:rPr spc="-175" dirty="0"/>
              <a:t>Cloud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791650" y="8628126"/>
            <a:ext cx="11388845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GRUPPO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3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-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ENTERPRISE</a:t>
            </a:r>
            <a:r>
              <a:rPr sz="2800" spc="5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MOBILE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APPLICATION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DEVELOPMENT</a:t>
            </a:r>
            <a:r>
              <a:rPr sz="2800" spc="5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2021/2022</a:t>
            </a:r>
            <a:endParaRPr sz="28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777136" y="5307549"/>
            <a:ext cx="939038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i="1" spc="55" dirty="0">
                <a:solidFill>
                  <a:srgbClr val="FFFFFF"/>
                </a:solidFill>
                <a:latin typeface="Century Gothic"/>
                <a:cs typeface="Century Gothic"/>
              </a:rPr>
              <a:t>Connettività,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monitoraggio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245" dirty="0">
                <a:solidFill>
                  <a:srgbClr val="FFFFFF"/>
                </a:solidFill>
                <a:latin typeface="Century Gothic"/>
                <a:cs typeface="Century Gothic"/>
              </a:rPr>
              <a:t>e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sicurezza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55" dirty="0">
                <a:solidFill>
                  <a:srgbClr val="FFFFFF"/>
                </a:solidFill>
                <a:latin typeface="Century Gothic"/>
                <a:cs typeface="Century Gothic"/>
              </a:rPr>
              <a:t>dei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95" dirty="0">
                <a:solidFill>
                  <a:srgbClr val="FFFFFF"/>
                </a:solidFill>
                <a:latin typeface="Century Gothic"/>
                <a:cs typeface="Century Gothic"/>
              </a:rPr>
              <a:t>dispositivi</a:t>
            </a:r>
            <a:endParaRPr sz="2800">
              <a:latin typeface="Century Gothic"/>
              <a:cs typeface="Century Gothic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C948886C-4DED-454F-964C-37EA746FC5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650" y="2418605"/>
            <a:ext cx="4216484" cy="1558878"/>
          </a:xfrm>
          <a:prstGeom prst="rect">
            <a:avLst/>
          </a:prstGeom>
          <a:effectLst>
            <a:outerShdw blurRad="88900" dist="76200" dir="5400000" algn="ctr" rotWithShape="0">
              <a:schemeClr val="tx1">
                <a:alpha val="66000"/>
              </a:schemeClr>
            </a:outerShdw>
            <a:reflection endPos="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64527" y="2570212"/>
            <a:ext cx="10744200" cy="59516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6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Cosa fornisce?</a:t>
            </a: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7FD5A45A-6A0C-4168-9D02-ADC2C7E07EC6}"/>
              </a:ext>
            </a:extLst>
          </p:cNvPr>
          <p:cNvSpPr txBox="1"/>
          <p:nvPr/>
        </p:nvSpPr>
        <p:spPr>
          <a:xfrm>
            <a:off x="1864527" y="3478546"/>
            <a:ext cx="7162800" cy="347736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Fornisce una nuova esperienza di gestione dei dispositivi, in maniera facile ed intuitiva tramite un'unica applicazione: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Visualizzare lo stream dati delle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videocamere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a bordo.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Gestire la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connettività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a bordo.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Controllare la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posizione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dell'imbarcazione.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6858000" y="642417"/>
            <a:ext cx="897389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dirty="0"/>
              <a:t>Il prodotto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28ABE09A-12A2-4E5C-BC1A-14B020A6C1FB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" name="Immagine 19" descr="Immagine che contiene testo, monitor, elettronico, schermo&#10;&#10;Descrizione generata automaticamente">
            <a:extLst>
              <a:ext uri="{FF2B5EF4-FFF2-40B4-BE49-F238E27FC236}">
                <a16:creationId xmlns:a16="http://schemas.microsoft.com/office/drawing/2014/main" id="{50235558-9573-4D97-BCC0-96415FCF89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457179" y="1064327"/>
            <a:ext cx="8305800" cy="8305800"/>
          </a:xfrm>
          <a:prstGeom prst="rect">
            <a:avLst/>
          </a:prstGeom>
        </p:spPr>
      </p:pic>
      <p:pic>
        <p:nvPicPr>
          <p:cNvPr id="22" name="2022-02-15_12-13-37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739241AF-51F1-4972-9C0F-B89EA16E48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2108" t="939" r="1559" b="1330"/>
          <a:stretch/>
        </p:blipFill>
        <p:spPr>
          <a:xfrm>
            <a:off x="12755880" y="1931008"/>
            <a:ext cx="3667593" cy="6138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244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vol="80000">
                <p:cTn id="18" fill="remove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  <p:bldLst>
      <p:bldP spid="6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0" y="-8540700"/>
            <a:ext cx="1763035" cy="19454400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1" name="Elemento grafico 30" descr="Campana contorno">
            <a:extLst>
              <a:ext uri="{FF2B5EF4-FFF2-40B4-BE49-F238E27FC236}">
                <a16:creationId xmlns:a16="http://schemas.microsoft.com/office/drawing/2014/main" id="{18E04263-60D3-418A-BDE3-13EC427168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5014" y="2804088"/>
            <a:ext cx="720000" cy="720000"/>
          </a:xfrm>
          <a:prstGeom prst="rect">
            <a:avLst/>
          </a:prstGeom>
        </p:spPr>
      </p:pic>
      <p:pic>
        <p:nvPicPr>
          <p:cNvPr id="32" name="Elemento grafico 31" descr="Wireless contorno">
            <a:extLst>
              <a:ext uri="{FF2B5EF4-FFF2-40B4-BE49-F238E27FC236}">
                <a16:creationId xmlns:a16="http://schemas.microsoft.com/office/drawing/2014/main" id="{F11F3091-DBC3-4159-A62B-F9B89C592F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85014" y="4019460"/>
            <a:ext cx="720000" cy="720000"/>
          </a:xfrm>
          <a:prstGeom prst="rect">
            <a:avLst/>
          </a:prstGeom>
        </p:spPr>
      </p:pic>
      <p:pic>
        <p:nvPicPr>
          <p:cNvPr id="34" name="Elemento grafico 33" descr="Interfaccia utente/Esperienza utente contorno">
            <a:extLst>
              <a:ext uri="{FF2B5EF4-FFF2-40B4-BE49-F238E27FC236}">
                <a16:creationId xmlns:a16="http://schemas.microsoft.com/office/drawing/2014/main" id="{96A9176A-BD22-4F59-8573-BDF61D296C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97752" y="466500"/>
            <a:ext cx="720000" cy="720000"/>
          </a:xfrm>
          <a:prstGeom prst="rect">
            <a:avLst/>
          </a:prstGeom>
        </p:spPr>
      </p:pic>
      <p:pic>
        <p:nvPicPr>
          <p:cNvPr id="35" name="Elemento grafico 34" descr="Telecamera di sicurezza contorno">
            <a:extLst>
              <a:ext uri="{FF2B5EF4-FFF2-40B4-BE49-F238E27FC236}">
                <a16:creationId xmlns:a16="http://schemas.microsoft.com/office/drawing/2014/main" id="{091B38EF-B605-44FD-9763-498B6709D09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34947" y="6562860"/>
            <a:ext cx="720000" cy="720000"/>
          </a:xfrm>
          <a:prstGeom prst="rect">
            <a:avLst/>
          </a:prstGeom>
        </p:spPr>
      </p:pic>
      <p:pic>
        <p:nvPicPr>
          <p:cNvPr id="36" name="Elemento grafico 35" descr="Sblocca contorno">
            <a:extLst>
              <a:ext uri="{FF2B5EF4-FFF2-40B4-BE49-F238E27FC236}">
                <a16:creationId xmlns:a16="http://schemas.microsoft.com/office/drawing/2014/main" id="{0D01F5CC-3AC7-4A33-802C-FAE0BE3EF17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85014" y="7834560"/>
            <a:ext cx="720000" cy="720000"/>
          </a:xfrm>
          <a:prstGeom prst="rect">
            <a:avLst/>
          </a:prstGeom>
        </p:spPr>
      </p:pic>
      <p:pic>
        <p:nvPicPr>
          <p:cNvPr id="37" name="Elemento grafico 36" descr="Mappa con segnaposto contorno">
            <a:extLst>
              <a:ext uri="{FF2B5EF4-FFF2-40B4-BE49-F238E27FC236}">
                <a16:creationId xmlns:a16="http://schemas.microsoft.com/office/drawing/2014/main" id="{B99DBFD3-A05C-4726-A57D-9DCA0F87E07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97752" y="9106260"/>
            <a:ext cx="720000" cy="720000"/>
          </a:xfrm>
          <a:prstGeom prst="rect">
            <a:avLst/>
          </a:prstGeom>
        </p:spPr>
      </p:pic>
      <p:pic>
        <p:nvPicPr>
          <p:cNvPr id="15" name="Elemento grafico 14" descr="Database contorno">
            <a:extLst>
              <a:ext uri="{FF2B5EF4-FFF2-40B4-BE49-F238E27FC236}">
                <a16:creationId xmlns:a16="http://schemas.microsoft.com/office/drawing/2014/main" id="{74CFD7C8-CFD6-49F4-BFD0-5F9363FE03A8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485014" y="5291160"/>
            <a:ext cx="720000" cy="720000"/>
          </a:xfrm>
          <a:prstGeom prst="rect">
            <a:avLst/>
          </a:prstGeom>
        </p:spPr>
      </p:pic>
      <p:sp>
        <p:nvSpPr>
          <p:cNvPr id="16" name="Ovale 15">
            <a:extLst>
              <a:ext uri="{FF2B5EF4-FFF2-40B4-BE49-F238E27FC236}">
                <a16:creationId xmlns:a16="http://schemas.microsoft.com/office/drawing/2014/main" id="{D0671DA3-EEF2-4534-8B30-8A2456B87CF7}"/>
              </a:ext>
            </a:extLst>
          </p:cNvPr>
          <p:cNvSpPr/>
          <p:nvPr/>
        </p:nvSpPr>
        <p:spPr>
          <a:xfrm>
            <a:off x="1483377" y="906240"/>
            <a:ext cx="1104600" cy="1066800"/>
          </a:xfrm>
          <a:prstGeom prst="ellipse">
            <a:avLst/>
          </a:prstGeom>
          <a:solidFill>
            <a:srgbClr val="3776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bject 3">
            <a:extLst>
              <a:ext uri="{FF2B5EF4-FFF2-40B4-BE49-F238E27FC236}">
                <a16:creationId xmlns:a16="http://schemas.microsoft.com/office/drawing/2014/main" id="{A1F5761F-2716-4DF8-9DC1-DB72125CBA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0" y="154752"/>
            <a:ext cx="107442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4800" dirty="0"/>
              <a:t>Tutorial</a:t>
            </a:r>
            <a:endParaRPr sz="4800" dirty="0"/>
          </a:p>
        </p:txBody>
      </p:sp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AF6DF68D-5C5C-46B7-9090-EC7CB6AAFDD3}"/>
              </a:ext>
            </a:extLst>
          </p:cNvPr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616" y="571500"/>
            <a:ext cx="1479780" cy="1973040"/>
          </a:xfrm>
          <a:prstGeom prst="rect">
            <a:avLst/>
          </a:prstGeom>
        </p:spPr>
      </p:pic>
      <p:grpSp>
        <p:nvGrpSpPr>
          <p:cNvPr id="22" name="Gruppo 21">
            <a:extLst>
              <a:ext uri="{FF2B5EF4-FFF2-40B4-BE49-F238E27FC236}">
                <a16:creationId xmlns:a16="http://schemas.microsoft.com/office/drawing/2014/main" id="{981A3B23-8549-45A6-B0E2-A0AF2C5EC5D4}"/>
              </a:ext>
            </a:extLst>
          </p:cNvPr>
          <p:cNvGrpSpPr/>
          <p:nvPr/>
        </p:nvGrpSpPr>
        <p:grpSpPr>
          <a:xfrm>
            <a:off x="7124700" y="967380"/>
            <a:ext cx="5638800" cy="8718000"/>
            <a:chOff x="7735862" y="611622"/>
            <a:chExt cx="5638800" cy="8531567"/>
          </a:xfrm>
        </p:grpSpPr>
        <p:pic>
          <p:nvPicPr>
            <p:cNvPr id="18" name="associabox">
              <a:hlinkClick r:id="" action="ppaction://media"/>
              <a:extLst>
                <a:ext uri="{FF2B5EF4-FFF2-40B4-BE49-F238E27FC236}">
                  <a16:creationId xmlns:a16="http://schemas.microsoft.com/office/drawing/2014/main" id="{518D0957-7E4B-4941-896C-A539A5F10812}"/>
                </a:ext>
              </a:extLst>
            </p:cNvPr>
            <p:cNvPicPr>
              <a:picLocks noChangeAspect="1"/>
            </p:cNvPicPr>
            <p:nvPr>
              <a:videoFile r:link="rId1"/>
              <p:extLst>
                <p:ext uri="{DAA4B4D4-6D71-4841-9C94-3DE7FCFB9230}">
                  <p14:media xmlns:p14="http://schemas.microsoft.com/office/powerpoint/2010/main" r:embed="rId2">
                    <p14:trim st="2335" end="2444"/>
                  </p14:media>
                </p:ext>
              </p:extLst>
            </p:nvPr>
          </p:nvPicPr>
          <p:blipFill>
            <a:blip r:embed="rId20"/>
            <a:stretch>
              <a:fillRect/>
            </a:stretch>
          </p:blipFill>
          <p:spPr>
            <a:xfrm>
              <a:off x="8635181" y="795223"/>
              <a:ext cx="3840162" cy="7900896"/>
            </a:xfrm>
            <a:prstGeom prst="flowChartAlternateProcess">
              <a:avLst/>
            </a:prstGeom>
          </p:spPr>
        </p:pic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EE75EF29-E1F9-487A-BF2B-76DD17B969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35862" y="611622"/>
              <a:ext cx="5638800" cy="85315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015959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-36504" y="-6743700"/>
            <a:ext cx="1763035" cy="19454400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1" name="Elemento grafico 30" descr="Campana contorno">
            <a:extLst>
              <a:ext uri="{FF2B5EF4-FFF2-40B4-BE49-F238E27FC236}">
                <a16:creationId xmlns:a16="http://schemas.microsoft.com/office/drawing/2014/main" id="{18E04263-60D3-418A-BDE3-13EC427168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85014" y="2804088"/>
            <a:ext cx="720000" cy="720000"/>
          </a:xfrm>
          <a:prstGeom prst="rect">
            <a:avLst/>
          </a:prstGeom>
        </p:spPr>
      </p:pic>
      <p:pic>
        <p:nvPicPr>
          <p:cNvPr id="32" name="Elemento grafico 31" descr="Wireless contorno">
            <a:extLst>
              <a:ext uri="{FF2B5EF4-FFF2-40B4-BE49-F238E27FC236}">
                <a16:creationId xmlns:a16="http://schemas.microsoft.com/office/drawing/2014/main" id="{F11F3091-DBC3-4159-A62B-F9B89C592F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85014" y="4019460"/>
            <a:ext cx="720000" cy="720000"/>
          </a:xfrm>
          <a:prstGeom prst="rect">
            <a:avLst/>
          </a:prstGeom>
        </p:spPr>
      </p:pic>
      <p:pic>
        <p:nvPicPr>
          <p:cNvPr id="34" name="Elemento grafico 33" descr="Interfaccia utente/Esperienza utente contorno">
            <a:extLst>
              <a:ext uri="{FF2B5EF4-FFF2-40B4-BE49-F238E27FC236}">
                <a16:creationId xmlns:a16="http://schemas.microsoft.com/office/drawing/2014/main" id="{96A9176A-BD22-4F59-8573-BDF61D296C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97752" y="466500"/>
            <a:ext cx="720000" cy="720000"/>
          </a:xfrm>
          <a:prstGeom prst="rect">
            <a:avLst/>
          </a:prstGeom>
        </p:spPr>
      </p:pic>
      <p:pic>
        <p:nvPicPr>
          <p:cNvPr id="35" name="Elemento grafico 34" descr="Telecamera di sicurezza contorno">
            <a:extLst>
              <a:ext uri="{FF2B5EF4-FFF2-40B4-BE49-F238E27FC236}">
                <a16:creationId xmlns:a16="http://schemas.microsoft.com/office/drawing/2014/main" id="{091B38EF-B605-44FD-9763-498B6709D09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34947" y="6562860"/>
            <a:ext cx="720000" cy="720000"/>
          </a:xfrm>
          <a:prstGeom prst="rect">
            <a:avLst/>
          </a:prstGeom>
        </p:spPr>
      </p:pic>
      <p:pic>
        <p:nvPicPr>
          <p:cNvPr id="36" name="Elemento grafico 35" descr="Sblocca contorno">
            <a:extLst>
              <a:ext uri="{FF2B5EF4-FFF2-40B4-BE49-F238E27FC236}">
                <a16:creationId xmlns:a16="http://schemas.microsoft.com/office/drawing/2014/main" id="{0D01F5CC-3AC7-4A33-802C-FAE0BE3EF17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85014" y="7834560"/>
            <a:ext cx="720000" cy="720000"/>
          </a:xfrm>
          <a:prstGeom prst="rect">
            <a:avLst/>
          </a:prstGeom>
        </p:spPr>
      </p:pic>
      <p:pic>
        <p:nvPicPr>
          <p:cNvPr id="37" name="Elemento grafico 36" descr="Mappa con segnaposto contorno">
            <a:extLst>
              <a:ext uri="{FF2B5EF4-FFF2-40B4-BE49-F238E27FC236}">
                <a16:creationId xmlns:a16="http://schemas.microsoft.com/office/drawing/2014/main" id="{B99DBFD3-A05C-4726-A57D-9DCA0F87E07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97752" y="9106260"/>
            <a:ext cx="720000" cy="720000"/>
          </a:xfrm>
          <a:prstGeom prst="rect">
            <a:avLst/>
          </a:prstGeom>
        </p:spPr>
      </p:pic>
      <p:pic>
        <p:nvPicPr>
          <p:cNvPr id="15" name="Elemento grafico 14" descr="Database contorno">
            <a:extLst>
              <a:ext uri="{FF2B5EF4-FFF2-40B4-BE49-F238E27FC236}">
                <a16:creationId xmlns:a16="http://schemas.microsoft.com/office/drawing/2014/main" id="{74CFD7C8-CFD6-49F4-BFD0-5F9363FE03A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85014" y="5291160"/>
            <a:ext cx="720000" cy="720000"/>
          </a:xfrm>
          <a:prstGeom prst="rect">
            <a:avLst/>
          </a:prstGeom>
        </p:spPr>
      </p:pic>
      <p:sp>
        <p:nvSpPr>
          <p:cNvPr id="16" name="Ovale 15">
            <a:extLst>
              <a:ext uri="{FF2B5EF4-FFF2-40B4-BE49-F238E27FC236}">
                <a16:creationId xmlns:a16="http://schemas.microsoft.com/office/drawing/2014/main" id="{D0671DA3-EEF2-4534-8B30-8A2456B87CF7}"/>
              </a:ext>
            </a:extLst>
          </p:cNvPr>
          <p:cNvSpPr/>
          <p:nvPr/>
        </p:nvSpPr>
        <p:spPr>
          <a:xfrm>
            <a:off x="1425050" y="2630688"/>
            <a:ext cx="1104600" cy="1066800"/>
          </a:xfrm>
          <a:prstGeom prst="ellipse">
            <a:avLst/>
          </a:prstGeom>
          <a:solidFill>
            <a:srgbClr val="3776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3" name="Elemento grafico 12" descr="Campana contorno">
            <a:extLst>
              <a:ext uri="{FF2B5EF4-FFF2-40B4-BE49-F238E27FC236}">
                <a16:creationId xmlns:a16="http://schemas.microsoft.com/office/drawing/2014/main" id="{0993F5C6-5F94-480F-A6A0-7B660C9B71F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617350" y="2787807"/>
            <a:ext cx="720000" cy="72000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7AE8DE18-0DAC-40DA-A7D3-66B93CA8F26B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95" y="351252"/>
            <a:ext cx="1400175" cy="1866900"/>
          </a:xfrm>
          <a:prstGeom prst="rect">
            <a:avLst/>
          </a:prstGeom>
        </p:spPr>
      </p:pic>
      <p:sp>
        <p:nvSpPr>
          <p:cNvPr id="19" name="object 3">
            <a:extLst>
              <a:ext uri="{FF2B5EF4-FFF2-40B4-BE49-F238E27FC236}">
                <a16:creationId xmlns:a16="http://schemas.microsoft.com/office/drawing/2014/main" id="{742BD513-F77B-40A1-9364-82B3BF294E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10100" y="154752"/>
            <a:ext cx="107442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4800" dirty="0"/>
              <a:t>Notifica</a:t>
            </a:r>
            <a:endParaRPr sz="4800" dirty="0"/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5DD5D6A2-7F47-46A8-8313-F4F691B5F771}"/>
              </a:ext>
            </a:extLst>
          </p:cNvPr>
          <p:cNvGrpSpPr/>
          <p:nvPr/>
        </p:nvGrpSpPr>
        <p:grpSpPr>
          <a:xfrm>
            <a:off x="7281070" y="1186500"/>
            <a:ext cx="5638800" cy="8575553"/>
            <a:chOff x="7346568" y="1003383"/>
            <a:chExt cx="5638800" cy="8575553"/>
          </a:xfrm>
        </p:grpSpPr>
        <p:pic>
          <p:nvPicPr>
            <p:cNvPr id="4" name="funzionalità">
              <a:hlinkClick r:id="" action="ppaction://media"/>
              <a:extLst>
                <a:ext uri="{FF2B5EF4-FFF2-40B4-BE49-F238E27FC236}">
                  <a16:creationId xmlns:a16="http://schemas.microsoft.com/office/drawing/2014/main" id="{09CF5EF1-F70F-467F-8FBA-898C31519CBD}"/>
                </a:ext>
              </a:extLst>
            </p:cNvPr>
            <p:cNvPicPr>
              <a:picLocks noChangeAspect="1"/>
            </p:cNvPicPr>
            <p:nvPr>
              <a:videoFile r:link="rId1"/>
              <p:extLst>
                <p:ext uri="{DAA4B4D4-6D71-4841-9C94-3DE7FCFB9230}">
                  <p14:media xmlns:p14="http://schemas.microsoft.com/office/powerpoint/2010/main" r:embed="rId2">
                    <p14:trim end="95519"/>
                  </p14:media>
                </p:ext>
              </p:extLst>
            </p:nvPr>
          </p:nvPicPr>
          <p:blipFill>
            <a:blip r:embed="rId21"/>
            <a:stretch>
              <a:fillRect/>
            </a:stretch>
          </p:blipFill>
          <p:spPr>
            <a:xfrm>
              <a:off x="8303037" y="1063747"/>
              <a:ext cx="3725862" cy="8042514"/>
            </a:xfrm>
            <a:prstGeom prst="flowChartAlternateProcess">
              <a:avLst/>
            </a:prstGeom>
          </p:spPr>
        </p:pic>
        <p:pic>
          <p:nvPicPr>
            <p:cNvPr id="28" name="Immagine 27">
              <a:extLst>
                <a:ext uri="{FF2B5EF4-FFF2-40B4-BE49-F238E27FC236}">
                  <a16:creationId xmlns:a16="http://schemas.microsoft.com/office/drawing/2014/main" id="{83A56C95-D40E-4692-89AC-78ED813B5A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6568" y="1003383"/>
              <a:ext cx="5638800" cy="85755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102213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unzionalità">
            <a:hlinkClick r:id="" action="ppaction://media"/>
            <a:extLst>
              <a:ext uri="{FF2B5EF4-FFF2-40B4-BE49-F238E27FC236}">
                <a16:creationId xmlns:a16="http://schemas.microsoft.com/office/drawing/2014/main" id="{448703E9-C8A0-4BEF-B7D0-B2F07414300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0561" end="6959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03407" y="1211580"/>
            <a:ext cx="3794125" cy="8046720"/>
          </a:xfrm>
          <a:prstGeom prst="flowChartAlternateProcess">
            <a:avLst/>
          </a:prstGeom>
        </p:spPr>
      </p:pic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-36504" y="-5534340"/>
            <a:ext cx="1763035" cy="19454400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1" name="Elemento grafico 30" descr="Campana contorno">
            <a:extLst>
              <a:ext uri="{FF2B5EF4-FFF2-40B4-BE49-F238E27FC236}">
                <a16:creationId xmlns:a16="http://schemas.microsoft.com/office/drawing/2014/main" id="{18E04263-60D3-418A-BDE3-13EC427168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5014" y="2804088"/>
            <a:ext cx="720000" cy="720000"/>
          </a:xfrm>
          <a:prstGeom prst="rect">
            <a:avLst/>
          </a:prstGeom>
        </p:spPr>
      </p:pic>
      <p:pic>
        <p:nvPicPr>
          <p:cNvPr id="32" name="Elemento grafico 31" descr="Wireless contorno">
            <a:extLst>
              <a:ext uri="{FF2B5EF4-FFF2-40B4-BE49-F238E27FC236}">
                <a16:creationId xmlns:a16="http://schemas.microsoft.com/office/drawing/2014/main" id="{F11F3091-DBC3-4159-A62B-F9B89C592F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85014" y="4019460"/>
            <a:ext cx="720000" cy="720000"/>
          </a:xfrm>
          <a:prstGeom prst="rect">
            <a:avLst/>
          </a:prstGeom>
        </p:spPr>
      </p:pic>
      <p:pic>
        <p:nvPicPr>
          <p:cNvPr id="34" name="Elemento grafico 33" descr="Interfaccia utente/Esperienza utente contorno">
            <a:extLst>
              <a:ext uri="{FF2B5EF4-FFF2-40B4-BE49-F238E27FC236}">
                <a16:creationId xmlns:a16="http://schemas.microsoft.com/office/drawing/2014/main" id="{96A9176A-BD22-4F59-8573-BDF61D296C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97752" y="466500"/>
            <a:ext cx="720000" cy="720000"/>
          </a:xfrm>
          <a:prstGeom prst="rect">
            <a:avLst/>
          </a:prstGeom>
        </p:spPr>
      </p:pic>
      <p:pic>
        <p:nvPicPr>
          <p:cNvPr id="35" name="Elemento grafico 34" descr="Telecamera di sicurezza contorno">
            <a:extLst>
              <a:ext uri="{FF2B5EF4-FFF2-40B4-BE49-F238E27FC236}">
                <a16:creationId xmlns:a16="http://schemas.microsoft.com/office/drawing/2014/main" id="{091B38EF-B605-44FD-9763-498B6709D09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34947" y="6562860"/>
            <a:ext cx="720000" cy="720000"/>
          </a:xfrm>
          <a:prstGeom prst="rect">
            <a:avLst/>
          </a:prstGeom>
        </p:spPr>
      </p:pic>
      <p:pic>
        <p:nvPicPr>
          <p:cNvPr id="36" name="Elemento grafico 35" descr="Sblocca contorno">
            <a:extLst>
              <a:ext uri="{FF2B5EF4-FFF2-40B4-BE49-F238E27FC236}">
                <a16:creationId xmlns:a16="http://schemas.microsoft.com/office/drawing/2014/main" id="{0D01F5CC-3AC7-4A33-802C-FAE0BE3EF17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85014" y="7834560"/>
            <a:ext cx="720000" cy="720000"/>
          </a:xfrm>
          <a:prstGeom prst="rect">
            <a:avLst/>
          </a:prstGeom>
        </p:spPr>
      </p:pic>
      <p:pic>
        <p:nvPicPr>
          <p:cNvPr id="37" name="Elemento grafico 36" descr="Mappa con segnaposto contorno">
            <a:extLst>
              <a:ext uri="{FF2B5EF4-FFF2-40B4-BE49-F238E27FC236}">
                <a16:creationId xmlns:a16="http://schemas.microsoft.com/office/drawing/2014/main" id="{B99DBFD3-A05C-4726-A57D-9DCA0F87E07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97752" y="9106260"/>
            <a:ext cx="720000" cy="720000"/>
          </a:xfrm>
          <a:prstGeom prst="rect">
            <a:avLst/>
          </a:prstGeom>
        </p:spPr>
      </p:pic>
      <p:pic>
        <p:nvPicPr>
          <p:cNvPr id="15" name="Elemento grafico 14" descr="Database contorno">
            <a:extLst>
              <a:ext uri="{FF2B5EF4-FFF2-40B4-BE49-F238E27FC236}">
                <a16:creationId xmlns:a16="http://schemas.microsoft.com/office/drawing/2014/main" id="{74CFD7C8-CFD6-49F4-BFD0-5F9363FE03A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85014" y="5291160"/>
            <a:ext cx="720000" cy="720000"/>
          </a:xfrm>
          <a:prstGeom prst="rect">
            <a:avLst/>
          </a:prstGeom>
        </p:spPr>
      </p:pic>
      <p:sp>
        <p:nvSpPr>
          <p:cNvPr id="16" name="Ovale 15">
            <a:extLst>
              <a:ext uri="{FF2B5EF4-FFF2-40B4-BE49-F238E27FC236}">
                <a16:creationId xmlns:a16="http://schemas.microsoft.com/office/drawing/2014/main" id="{D0671DA3-EEF2-4534-8B30-8A2456B87CF7}"/>
              </a:ext>
            </a:extLst>
          </p:cNvPr>
          <p:cNvSpPr/>
          <p:nvPr/>
        </p:nvSpPr>
        <p:spPr>
          <a:xfrm>
            <a:off x="1398498" y="3846060"/>
            <a:ext cx="1104600" cy="1066800"/>
          </a:xfrm>
          <a:prstGeom prst="ellipse">
            <a:avLst/>
          </a:prstGeom>
          <a:solidFill>
            <a:srgbClr val="3776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7" name="Elemento grafico 16" descr="Wireless contorno">
            <a:extLst>
              <a:ext uri="{FF2B5EF4-FFF2-40B4-BE49-F238E27FC236}">
                <a16:creationId xmlns:a16="http://schemas.microsoft.com/office/drawing/2014/main" id="{C17B15AE-6362-4443-8216-E9A3E19EA9D2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528049" y="4019460"/>
            <a:ext cx="720000" cy="720000"/>
          </a:xfrm>
          <a:prstGeom prst="rect">
            <a:avLst/>
          </a:prstGeom>
        </p:spPr>
      </p:pic>
      <p:pic>
        <p:nvPicPr>
          <p:cNvPr id="18" name="Elemento grafico 17" descr="Campana contorno">
            <a:extLst>
              <a:ext uri="{FF2B5EF4-FFF2-40B4-BE49-F238E27FC236}">
                <a16:creationId xmlns:a16="http://schemas.microsoft.com/office/drawing/2014/main" id="{4057C688-801E-48B4-A8A9-84CF3A65677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515494" y="1836060"/>
            <a:ext cx="720000" cy="720000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B0A656C5-610D-4AA2-81BE-B1D7295D59E8}"/>
              </a:ext>
            </a:extLst>
          </p:cNvPr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55" y="128394"/>
            <a:ext cx="1400175" cy="1866900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502F6CC1-8D10-4F07-888D-8EA52457BD12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070" y="1186500"/>
            <a:ext cx="5638800" cy="8575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3427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-23765" y="-2933700"/>
            <a:ext cx="1763035" cy="16154400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8A09B8FF-5AAC-4530-86AC-46CC4DBFE7DD}"/>
              </a:ext>
            </a:extLst>
          </p:cNvPr>
          <p:cNvSpPr/>
          <p:nvPr/>
        </p:nvSpPr>
        <p:spPr>
          <a:xfrm>
            <a:off x="1407900" y="4792980"/>
            <a:ext cx="1104600" cy="1066800"/>
          </a:xfrm>
          <a:prstGeom prst="ellipse">
            <a:avLst/>
          </a:prstGeom>
          <a:solidFill>
            <a:srgbClr val="3776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8" name="Elemento grafico 27" descr="Database contorno">
            <a:extLst>
              <a:ext uri="{FF2B5EF4-FFF2-40B4-BE49-F238E27FC236}">
                <a16:creationId xmlns:a16="http://schemas.microsoft.com/office/drawing/2014/main" id="{C4B63B2D-F895-4CCB-BA8C-A832EE435F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00200" y="4966380"/>
            <a:ext cx="720000" cy="720000"/>
          </a:xfrm>
          <a:prstGeom prst="rect">
            <a:avLst/>
          </a:prstGeom>
        </p:spPr>
      </p:pic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1" name="Elemento grafico 30" descr="Campana contorno">
            <a:extLst>
              <a:ext uri="{FF2B5EF4-FFF2-40B4-BE49-F238E27FC236}">
                <a16:creationId xmlns:a16="http://schemas.microsoft.com/office/drawing/2014/main" id="{18E04263-60D3-418A-BDE3-13EC427168E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97752" y="1738200"/>
            <a:ext cx="720000" cy="720000"/>
          </a:xfrm>
          <a:prstGeom prst="rect">
            <a:avLst/>
          </a:prstGeom>
        </p:spPr>
      </p:pic>
      <p:pic>
        <p:nvPicPr>
          <p:cNvPr id="32" name="Elemento grafico 31" descr="Wireless contorno">
            <a:extLst>
              <a:ext uri="{FF2B5EF4-FFF2-40B4-BE49-F238E27FC236}">
                <a16:creationId xmlns:a16="http://schemas.microsoft.com/office/drawing/2014/main" id="{F11F3091-DBC3-4159-A62B-F9B89C592F3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97752" y="3009900"/>
            <a:ext cx="720000" cy="720000"/>
          </a:xfrm>
          <a:prstGeom prst="rect">
            <a:avLst/>
          </a:prstGeom>
        </p:spPr>
      </p:pic>
      <p:pic>
        <p:nvPicPr>
          <p:cNvPr id="35" name="Elemento grafico 34" descr="Telecamera di sicurezza contorno">
            <a:extLst>
              <a:ext uri="{FF2B5EF4-FFF2-40B4-BE49-F238E27FC236}">
                <a16:creationId xmlns:a16="http://schemas.microsoft.com/office/drawing/2014/main" id="{091B38EF-B605-44FD-9763-498B6709D09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34947" y="6562860"/>
            <a:ext cx="720000" cy="720000"/>
          </a:xfrm>
          <a:prstGeom prst="rect">
            <a:avLst/>
          </a:prstGeom>
        </p:spPr>
      </p:pic>
      <p:pic>
        <p:nvPicPr>
          <p:cNvPr id="36" name="Elemento grafico 35" descr="Sblocca contorno">
            <a:extLst>
              <a:ext uri="{FF2B5EF4-FFF2-40B4-BE49-F238E27FC236}">
                <a16:creationId xmlns:a16="http://schemas.microsoft.com/office/drawing/2014/main" id="{0D01F5CC-3AC7-4A33-802C-FAE0BE3EF17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85014" y="7834560"/>
            <a:ext cx="720000" cy="720000"/>
          </a:xfrm>
          <a:prstGeom prst="rect">
            <a:avLst/>
          </a:prstGeom>
        </p:spPr>
      </p:pic>
      <p:pic>
        <p:nvPicPr>
          <p:cNvPr id="37" name="Elemento grafico 36" descr="Mappa con segnaposto contorno">
            <a:extLst>
              <a:ext uri="{FF2B5EF4-FFF2-40B4-BE49-F238E27FC236}">
                <a16:creationId xmlns:a16="http://schemas.microsoft.com/office/drawing/2014/main" id="{B99DBFD3-A05C-4726-A57D-9DCA0F87E074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97752" y="9106260"/>
            <a:ext cx="720000" cy="720000"/>
          </a:xfrm>
          <a:prstGeom prst="rect">
            <a:avLst/>
          </a:prstGeom>
        </p:spPr>
      </p:pic>
      <p:pic>
        <p:nvPicPr>
          <p:cNvPr id="38" name="Immagine 37">
            <a:extLst>
              <a:ext uri="{FF2B5EF4-FFF2-40B4-BE49-F238E27FC236}">
                <a16:creationId xmlns:a16="http://schemas.microsoft.com/office/drawing/2014/main" id="{7EBA222F-81BD-4B03-9BBD-5ADBF9909DBE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55" y="96090"/>
            <a:ext cx="1400175" cy="1866900"/>
          </a:xfrm>
          <a:prstGeom prst="rect">
            <a:avLst/>
          </a:prstGeom>
        </p:spPr>
      </p:pic>
      <p:grpSp>
        <p:nvGrpSpPr>
          <p:cNvPr id="41" name="Gruppo 40">
            <a:extLst>
              <a:ext uri="{FF2B5EF4-FFF2-40B4-BE49-F238E27FC236}">
                <a16:creationId xmlns:a16="http://schemas.microsoft.com/office/drawing/2014/main" id="{606BC27E-A602-44DB-AE6A-8850C77C4CEC}"/>
              </a:ext>
            </a:extLst>
          </p:cNvPr>
          <p:cNvGrpSpPr/>
          <p:nvPr/>
        </p:nvGrpSpPr>
        <p:grpSpPr>
          <a:xfrm>
            <a:off x="7620000" y="1109640"/>
            <a:ext cx="5672931" cy="8716620"/>
            <a:chOff x="7467600" y="746760"/>
            <a:chExt cx="5672931" cy="8716620"/>
          </a:xfrm>
        </p:grpSpPr>
        <p:pic>
          <p:nvPicPr>
            <p:cNvPr id="43" name="2022-02-18 19-46-20 (online-video-cutter.com)">
              <a:hlinkClick r:id="" action="ppaction://media"/>
              <a:extLst>
                <a:ext uri="{FF2B5EF4-FFF2-40B4-BE49-F238E27FC236}">
                  <a16:creationId xmlns:a16="http://schemas.microsoft.com/office/drawing/2014/main" id="{4B45C264-8016-4953-A871-68FEADD11860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19"/>
            <a:stretch>
              <a:fillRect/>
            </a:stretch>
          </p:blipFill>
          <p:spPr>
            <a:xfrm>
              <a:off x="8344184" y="952500"/>
              <a:ext cx="3963932" cy="8001001"/>
            </a:xfrm>
            <a:prstGeom prst="flowChartAlternateProcess">
              <a:avLst/>
            </a:prstGeom>
          </p:spPr>
        </p:pic>
        <p:pic>
          <p:nvPicPr>
            <p:cNvPr id="44" name="Immagine 43">
              <a:extLst>
                <a:ext uri="{FF2B5EF4-FFF2-40B4-BE49-F238E27FC236}">
                  <a16:creationId xmlns:a16="http://schemas.microsoft.com/office/drawing/2014/main" id="{29B942FD-FC4B-4FAE-9450-0C848C5C23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67600" y="746760"/>
              <a:ext cx="5672931" cy="87166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13788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3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-36504" y="-1687740"/>
            <a:ext cx="1763035" cy="16154400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8A09B8FF-5AAC-4530-86AC-46CC4DBFE7DD}"/>
              </a:ext>
            </a:extLst>
          </p:cNvPr>
          <p:cNvSpPr/>
          <p:nvPr/>
        </p:nvSpPr>
        <p:spPr>
          <a:xfrm>
            <a:off x="1190196" y="6093960"/>
            <a:ext cx="1104600" cy="1066800"/>
          </a:xfrm>
          <a:prstGeom prst="ellipse">
            <a:avLst/>
          </a:prstGeom>
          <a:solidFill>
            <a:srgbClr val="3776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1" name="Elemento grafico 30" descr="Campana contorno">
            <a:extLst>
              <a:ext uri="{FF2B5EF4-FFF2-40B4-BE49-F238E27FC236}">
                <a16:creationId xmlns:a16="http://schemas.microsoft.com/office/drawing/2014/main" id="{18E04263-60D3-418A-BDE3-13EC427168E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97752" y="1738200"/>
            <a:ext cx="720000" cy="720000"/>
          </a:xfrm>
          <a:prstGeom prst="rect">
            <a:avLst/>
          </a:prstGeom>
        </p:spPr>
      </p:pic>
      <p:pic>
        <p:nvPicPr>
          <p:cNvPr id="32" name="Elemento grafico 31" descr="Wireless contorno">
            <a:extLst>
              <a:ext uri="{FF2B5EF4-FFF2-40B4-BE49-F238E27FC236}">
                <a16:creationId xmlns:a16="http://schemas.microsoft.com/office/drawing/2014/main" id="{F11F3091-DBC3-4159-A62B-F9B89C592F3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97752" y="3009900"/>
            <a:ext cx="720000" cy="720000"/>
          </a:xfrm>
          <a:prstGeom prst="rect">
            <a:avLst/>
          </a:prstGeom>
        </p:spPr>
      </p:pic>
      <p:pic>
        <p:nvPicPr>
          <p:cNvPr id="35" name="Elemento grafico 34" descr="Telecamera di sicurezza contorno">
            <a:extLst>
              <a:ext uri="{FF2B5EF4-FFF2-40B4-BE49-F238E27FC236}">
                <a16:creationId xmlns:a16="http://schemas.microsoft.com/office/drawing/2014/main" id="{091B38EF-B605-44FD-9763-498B6709D0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30010" y="6627360"/>
            <a:ext cx="720000" cy="720000"/>
          </a:xfrm>
          <a:prstGeom prst="rect">
            <a:avLst/>
          </a:prstGeom>
        </p:spPr>
      </p:pic>
      <p:pic>
        <p:nvPicPr>
          <p:cNvPr id="36" name="Elemento grafico 35" descr="Sblocca contorno">
            <a:extLst>
              <a:ext uri="{FF2B5EF4-FFF2-40B4-BE49-F238E27FC236}">
                <a16:creationId xmlns:a16="http://schemas.microsoft.com/office/drawing/2014/main" id="{0D01F5CC-3AC7-4A33-802C-FAE0BE3EF17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85014" y="7834560"/>
            <a:ext cx="720000" cy="720000"/>
          </a:xfrm>
          <a:prstGeom prst="rect">
            <a:avLst/>
          </a:prstGeom>
        </p:spPr>
      </p:pic>
      <p:pic>
        <p:nvPicPr>
          <p:cNvPr id="37" name="Elemento grafico 36" descr="Mappa con segnaposto contorno">
            <a:extLst>
              <a:ext uri="{FF2B5EF4-FFF2-40B4-BE49-F238E27FC236}">
                <a16:creationId xmlns:a16="http://schemas.microsoft.com/office/drawing/2014/main" id="{B99DBFD3-A05C-4726-A57D-9DCA0F87E07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97752" y="9106260"/>
            <a:ext cx="720000" cy="720000"/>
          </a:xfrm>
          <a:prstGeom prst="rect">
            <a:avLst/>
          </a:prstGeom>
        </p:spPr>
      </p:pic>
      <p:pic>
        <p:nvPicPr>
          <p:cNvPr id="12" name="Elemento grafico 11" descr="Telecamera di sicurezza contorno">
            <a:extLst>
              <a:ext uri="{FF2B5EF4-FFF2-40B4-BE49-F238E27FC236}">
                <a16:creationId xmlns:a16="http://schemas.microsoft.com/office/drawing/2014/main" id="{28A0BE7E-378F-475A-B43F-59ED858E857E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416524" y="6267360"/>
            <a:ext cx="720000" cy="720000"/>
          </a:xfrm>
          <a:prstGeom prst="rect">
            <a:avLst/>
          </a:prstGeom>
        </p:spPr>
      </p:pic>
      <p:pic>
        <p:nvPicPr>
          <p:cNvPr id="13" name="Elemento grafico 12" descr="Database contorno">
            <a:extLst>
              <a:ext uri="{FF2B5EF4-FFF2-40B4-BE49-F238E27FC236}">
                <a16:creationId xmlns:a16="http://schemas.microsoft.com/office/drawing/2014/main" id="{7CD97AD2-9433-4FC7-8633-58CA82C7E443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512992" y="4281600"/>
            <a:ext cx="720000" cy="720000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D85B7E6B-BB54-406F-8DFD-8FB874DDD858}"/>
              </a:ext>
            </a:extLst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887" y="202020"/>
            <a:ext cx="1400175" cy="1866900"/>
          </a:xfrm>
          <a:prstGeom prst="rect">
            <a:avLst/>
          </a:prstGeom>
        </p:spPr>
      </p:pic>
      <p:pic>
        <p:nvPicPr>
          <p:cNvPr id="2" name="funzionalità">
            <a:hlinkClick r:id="" action="ppaction://media"/>
            <a:extLst>
              <a:ext uri="{FF2B5EF4-FFF2-40B4-BE49-F238E27FC236}">
                <a16:creationId xmlns:a16="http://schemas.microsoft.com/office/drawing/2014/main" id="{2BF8F019-14CD-40FA-8AC0-E7997B48719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1328" end="33766"/>
                </p14:media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8559402" y="1211580"/>
            <a:ext cx="3794125" cy="8229600"/>
          </a:xfrm>
          <a:prstGeom prst="flowChartAlternateProcess">
            <a:avLst/>
          </a:prstGeom>
        </p:spPr>
      </p:pic>
      <p:grpSp>
        <p:nvGrpSpPr>
          <p:cNvPr id="15" name="Gruppo 14">
            <a:extLst>
              <a:ext uri="{FF2B5EF4-FFF2-40B4-BE49-F238E27FC236}">
                <a16:creationId xmlns:a16="http://schemas.microsoft.com/office/drawing/2014/main" id="{9FAD178E-303E-4498-BDA3-C0AE20A00261}"/>
              </a:ext>
            </a:extLst>
          </p:cNvPr>
          <p:cNvGrpSpPr/>
          <p:nvPr/>
        </p:nvGrpSpPr>
        <p:grpSpPr>
          <a:xfrm>
            <a:off x="7620000" y="1109640"/>
            <a:ext cx="5672931" cy="8716620"/>
            <a:chOff x="7467600" y="746760"/>
            <a:chExt cx="5672931" cy="8716620"/>
          </a:xfrm>
        </p:grpSpPr>
        <p:pic>
          <p:nvPicPr>
            <p:cNvPr id="16" name="2022-02-18 19-46-20 (online-video-cutter.com)" hidden="1">
              <a:hlinkClick r:id="" action="ppaction://media"/>
              <a:extLst>
                <a:ext uri="{FF2B5EF4-FFF2-40B4-BE49-F238E27FC236}">
                  <a16:creationId xmlns:a16="http://schemas.microsoft.com/office/drawing/2014/main" id="{CC2DD2D6-B0E3-498D-933D-04DE1BB387AC}"/>
                </a:ext>
              </a:extLst>
            </p:cNvPr>
            <p:cNvPicPr>
              <a:picLocks noChangeAspect="1"/>
            </p:cNvPicPr>
            <p:nvPr>
              <a:videoFile r:link="rId4"/>
              <p:extLst>
                <p:ext uri="{DAA4B4D4-6D71-4841-9C94-3DE7FCFB9230}">
                  <p14:media xmlns:p14="http://schemas.microsoft.com/office/powerpoint/2010/main" r:embed="rId3"/>
                </p:ext>
              </p:extLst>
            </p:nvPr>
          </p:nvPicPr>
          <p:blipFill>
            <a:blip r:embed="rId23"/>
            <a:stretch>
              <a:fillRect/>
            </a:stretch>
          </p:blipFill>
          <p:spPr>
            <a:xfrm>
              <a:off x="8344184" y="952500"/>
              <a:ext cx="3963932" cy="8001001"/>
            </a:xfrm>
            <a:prstGeom prst="flowChartAlternateProcess">
              <a:avLst/>
            </a:prstGeom>
          </p:spPr>
        </p:pic>
        <p:pic>
          <p:nvPicPr>
            <p:cNvPr id="17" name="Immagine 16">
              <a:extLst>
                <a:ext uri="{FF2B5EF4-FFF2-40B4-BE49-F238E27FC236}">
                  <a16:creationId xmlns:a16="http://schemas.microsoft.com/office/drawing/2014/main" id="{9BC5F845-E754-4AAB-B0AB-50E6141B2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67600" y="746760"/>
              <a:ext cx="5672931" cy="87166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450882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-50830" y="-416040"/>
            <a:ext cx="1763035" cy="16154400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8A09B8FF-5AAC-4530-86AC-46CC4DBFE7DD}"/>
              </a:ext>
            </a:extLst>
          </p:cNvPr>
          <p:cNvSpPr/>
          <p:nvPr/>
        </p:nvSpPr>
        <p:spPr>
          <a:xfrm>
            <a:off x="1217752" y="7308780"/>
            <a:ext cx="1104600" cy="1066800"/>
          </a:xfrm>
          <a:prstGeom prst="ellipse">
            <a:avLst/>
          </a:prstGeom>
          <a:solidFill>
            <a:srgbClr val="3776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1" name="Elemento grafico 30" descr="Campana contorno">
            <a:extLst>
              <a:ext uri="{FF2B5EF4-FFF2-40B4-BE49-F238E27FC236}">
                <a16:creationId xmlns:a16="http://schemas.microsoft.com/office/drawing/2014/main" id="{18E04263-60D3-418A-BDE3-13EC427168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7752" y="1738200"/>
            <a:ext cx="720000" cy="720000"/>
          </a:xfrm>
          <a:prstGeom prst="rect">
            <a:avLst/>
          </a:prstGeom>
        </p:spPr>
      </p:pic>
      <p:pic>
        <p:nvPicPr>
          <p:cNvPr id="32" name="Elemento grafico 31" descr="Wireless contorno">
            <a:extLst>
              <a:ext uri="{FF2B5EF4-FFF2-40B4-BE49-F238E27FC236}">
                <a16:creationId xmlns:a16="http://schemas.microsoft.com/office/drawing/2014/main" id="{F11F3091-DBC3-4159-A62B-F9B89C592F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97752" y="3009900"/>
            <a:ext cx="720000" cy="720000"/>
          </a:xfrm>
          <a:prstGeom prst="rect">
            <a:avLst/>
          </a:prstGeom>
        </p:spPr>
      </p:pic>
      <p:pic>
        <p:nvPicPr>
          <p:cNvPr id="35" name="Elemento grafico 34" descr="Telecamera di sicurezza contorno">
            <a:extLst>
              <a:ext uri="{FF2B5EF4-FFF2-40B4-BE49-F238E27FC236}">
                <a16:creationId xmlns:a16="http://schemas.microsoft.com/office/drawing/2014/main" id="{091B38EF-B605-44FD-9763-498B6709D0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92555" y="6627360"/>
            <a:ext cx="720000" cy="720000"/>
          </a:xfrm>
          <a:prstGeom prst="rect">
            <a:avLst/>
          </a:prstGeom>
        </p:spPr>
      </p:pic>
      <p:pic>
        <p:nvPicPr>
          <p:cNvPr id="37" name="Elemento grafico 36" descr="Mappa con segnaposto contorno">
            <a:extLst>
              <a:ext uri="{FF2B5EF4-FFF2-40B4-BE49-F238E27FC236}">
                <a16:creationId xmlns:a16="http://schemas.microsoft.com/office/drawing/2014/main" id="{B99DBFD3-A05C-4726-A57D-9DCA0F87E07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97752" y="9106260"/>
            <a:ext cx="720000" cy="720000"/>
          </a:xfrm>
          <a:prstGeom prst="rect">
            <a:avLst/>
          </a:prstGeom>
        </p:spPr>
      </p:pic>
      <p:pic>
        <p:nvPicPr>
          <p:cNvPr id="13" name="Elemento grafico 12" descr="Database contorno">
            <a:extLst>
              <a:ext uri="{FF2B5EF4-FFF2-40B4-BE49-F238E27FC236}">
                <a16:creationId xmlns:a16="http://schemas.microsoft.com/office/drawing/2014/main" id="{7CD97AD2-9433-4FC7-8633-58CA82C7E44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12992" y="4281600"/>
            <a:ext cx="720000" cy="720000"/>
          </a:xfrm>
          <a:prstGeom prst="rect">
            <a:avLst/>
          </a:prstGeom>
        </p:spPr>
      </p:pic>
      <p:pic>
        <p:nvPicPr>
          <p:cNvPr id="14" name="Elemento grafico 13" descr="Sblocca contorno">
            <a:extLst>
              <a:ext uri="{FF2B5EF4-FFF2-40B4-BE49-F238E27FC236}">
                <a16:creationId xmlns:a16="http://schemas.microsoft.com/office/drawing/2014/main" id="{99D58F79-D437-4EF8-9E85-3615121DB1C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410052" y="7482180"/>
            <a:ext cx="720000" cy="720000"/>
          </a:xfrm>
          <a:prstGeom prst="rect">
            <a:avLst/>
          </a:prstGeom>
        </p:spPr>
      </p:pic>
      <p:pic>
        <p:nvPicPr>
          <p:cNvPr id="15" name="Elemento grafico 14" descr="Telecamera di sicurezza contorno">
            <a:extLst>
              <a:ext uri="{FF2B5EF4-FFF2-40B4-BE49-F238E27FC236}">
                <a16:creationId xmlns:a16="http://schemas.microsoft.com/office/drawing/2014/main" id="{6B45F1BB-831F-4D88-9B18-AD168270D101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512992" y="5686380"/>
            <a:ext cx="720000" cy="720000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829C814B-349A-415F-A88A-6D8996C15E61}"/>
              </a:ext>
            </a:extLst>
          </p:cNvPr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55" y="17850"/>
            <a:ext cx="1400175" cy="1866900"/>
          </a:xfrm>
          <a:prstGeom prst="rect">
            <a:avLst/>
          </a:prstGeom>
        </p:spPr>
      </p:pic>
      <p:grpSp>
        <p:nvGrpSpPr>
          <p:cNvPr id="17" name="Gruppo 16">
            <a:extLst>
              <a:ext uri="{FF2B5EF4-FFF2-40B4-BE49-F238E27FC236}">
                <a16:creationId xmlns:a16="http://schemas.microsoft.com/office/drawing/2014/main" id="{6FF91A8F-C612-4DCF-A929-56517E061ADA}"/>
              </a:ext>
            </a:extLst>
          </p:cNvPr>
          <p:cNvGrpSpPr/>
          <p:nvPr/>
        </p:nvGrpSpPr>
        <p:grpSpPr>
          <a:xfrm>
            <a:off x="7620000" y="1109640"/>
            <a:ext cx="5672931" cy="8716620"/>
            <a:chOff x="7467600" y="746760"/>
            <a:chExt cx="5672931" cy="8716620"/>
          </a:xfrm>
        </p:grpSpPr>
        <p:pic>
          <p:nvPicPr>
            <p:cNvPr id="18" name="2022-02-18 19-46-20 (online-video-cutter.com)" hidden="1">
              <a:hlinkClick r:id="" action="ppaction://media"/>
              <a:extLst>
                <a:ext uri="{FF2B5EF4-FFF2-40B4-BE49-F238E27FC236}">
                  <a16:creationId xmlns:a16="http://schemas.microsoft.com/office/drawing/2014/main" id="{5E361062-F6E1-43B7-B28D-2F9B53445CF2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20"/>
            <a:stretch>
              <a:fillRect/>
            </a:stretch>
          </p:blipFill>
          <p:spPr>
            <a:xfrm>
              <a:off x="8344184" y="952500"/>
              <a:ext cx="3963932" cy="8001001"/>
            </a:xfrm>
            <a:prstGeom prst="flowChartAlternateProcess">
              <a:avLst/>
            </a:prstGeom>
          </p:spPr>
        </p:pic>
        <p:pic>
          <p:nvPicPr>
            <p:cNvPr id="19" name="Immagine 18">
              <a:extLst>
                <a:ext uri="{FF2B5EF4-FFF2-40B4-BE49-F238E27FC236}">
                  <a16:creationId xmlns:a16="http://schemas.microsoft.com/office/drawing/2014/main" id="{D1849551-B06C-456E-8183-FD03242C2E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67600" y="746760"/>
              <a:ext cx="5672931" cy="87166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679912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DC9336C3-B123-41D1-8C77-94FA4950AF3A}"/>
              </a:ext>
            </a:extLst>
          </p:cNvPr>
          <p:cNvSpPr/>
          <p:nvPr/>
        </p:nvSpPr>
        <p:spPr>
          <a:xfrm>
            <a:off x="0" y="-190500"/>
            <a:ext cx="1763035" cy="17247600"/>
          </a:xfrm>
          <a:custGeom>
            <a:avLst/>
            <a:gdLst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85920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52600"/>
              <a:gd name="connsiteY0" fmla="*/ 0 h 16154400"/>
              <a:gd name="connsiteX1" fmla="*/ 1752600 w 1752600"/>
              <a:gd name="connsiteY1" fmla="*/ 7141801 h 16154400"/>
              <a:gd name="connsiteX2" fmla="*/ 1072560 w 1752600"/>
              <a:gd name="connsiteY2" fmla="*/ 8295300 h 16154400"/>
              <a:gd name="connsiteX3" fmla="*/ 1752600 w 1752600"/>
              <a:gd name="connsiteY3" fmla="*/ 9448800 h 16154400"/>
              <a:gd name="connsiteX4" fmla="*/ 1752600 w 1752600"/>
              <a:gd name="connsiteY4" fmla="*/ 16154400 h 16154400"/>
              <a:gd name="connsiteX5" fmla="*/ 0 w 1752600"/>
              <a:gd name="connsiteY5" fmla="*/ 16154400 h 16154400"/>
              <a:gd name="connsiteX6" fmla="*/ 0 w 1752600"/>
              <a:gd name="connsiteY6" fmla="*/ 0 h 16154400"/>
              <a:gd name="connsiteX7" fmla="*/ 1752600 w 1752600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  <a:gd name="connsiteX0" fmla="*/ 1752600 w 1763035"/>
              <a:gd name="connsiteY0" fmla="*/ 0 h 16154400"/>
              <a:gd name="connsiteX1" fmla="*/ 1752600 w 1763035"/>
              <a:gd name="connsiteY1" fmla="*/ 7141801 h 16154400"/>
              <a:gd name="connsiteX2" fmla="*/ 1072560 w 1763035"/>
              <a:gd name="connsiteY2" fmla="*/ 8295300 h 16154400"/>
              <a:gd name="connsiteX3" fmla="*/ 1752600 w 1763035"/>
              <a:gd name="connsiteY3" fmla="*/ 9448800 h 16154400"/>
              <a:gd name="connsiteX4" fmla="*/ 1752600 w 1763035"/>
              <a:gd name="connsiteY4" fmla="*/ 16154400 h 16154400"/>
              <a:gd name="connsiteX5" fmla="*/ 0 w 1763035"/>
              <a:gd name="connsiteY5" fmla="*/ 16154400 h 16154400"/>
              <a:gd name="connsiteX6" fmla="*/ 0 w 1763035"/>
              <a:gd name="connsiteY6" fmla="*/ 0 h 16154400"/>
              <a:gd name="connsiteX7" fmla="*/ 1752600 w 1763035"/>
              <a:gd name="connsiteY7" fmla="*/ 0 h 161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63035" h="16154400">
                <a:moveTo>
                  <a:pt x="1752600" y="0"/>
                </a:moveTo>
                <a:cubicBezTo>
                  <a:pt x="1752600" y="2380600"/>
                  <a:pt x="1776080" y="6620138"/>
                  <a:pt x="1752600" y="7141801"/>
                </a:cubicBezTo>
                <a:cubicBezTo>
                  <a:pt x="1729120" y="7663464"/>
                  <a:pt x="1064320" y="7651720"/>
                  <a:pt x="1072560" y="8295300"/>
                </a:cubicBezTo>
                <a:cubicBezTo>
                  <a:pt x="1080800" y="8938880"/>
                  <a:pt x="1729120" y="8850940"/>
                  <a:pt x="1752600" y="9448800"/>
                </a:cubicBezTo>
                <a:cubicBezTo>
                  <a:pt x="1776080" y="10046660"/>
                  <a:pt x="1752600" y="13919200"/>
                  <a:pt x="1752600" y="16154400"/>
                </a:cubicBezTo>
                <a:lnTo>
                  <a:pt x="0" y="16154400"/>
                </a:lnTo>
                <a:lnTo>
                  <a:pt x="0" y="0"/>
                </a:lnTo>
                <a:lnTo>
                  <a:pt x="17526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8A09B8FF-5AAC-4530-86AC-46CC4DBFE7DD}"/>
              </a:ext>
            </a:extLst>
          </p:cNvPr>
          <p:cNvSpPr/>
          <p:nvPr/>
        </p:nvSpPr>
        <p:spPr>
          <a:xfrm>
            <a:off x="1232992" y="8096700"/>
            <a:ext cx="1104600" cy="1066800"/>
          </a:xfrm>
          <a:prstGeom prst="ellipse">
            <a:avLst/>
          </a:prstGeom>
          <a:solidFill>
            <a:srgbClr val="3776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9" name="Elemento grafico 28" descr="Database contorno">
            <a:extLst>
              <a:ext uri="{FF2B5EF4-FFF2-40B4-BE49-F238E27FC236}">
                <a16:creationId xmlns:a16="http://schemas.microsoft.com/office/drawing/2014/main" id="{197D2FF7-4314-4C9B-A9C1-F52BF27564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2555" y="4966380"/>
            <a:ext cx="720000" cy="720000"/>
          </a:xfrm>
          <a:prstGeom prst="rect">
            <a:avLst/>
          </a:prstGeom>
        </p:spPr>
      </p:pic>
      <p:pic>
        <p:nvPicPr>
          <p:cNvPr id="31" name="Elemento grafico 30" descr="Campana contorno">
            <a:extLst>
              <a:ext uri="{FF2B5EF4-FFF2-40B4-BE49-F238E27FC236}">
                <a16:creationId xmlns:a16="http://schemas.microsoft.com/office/drawing/2014/main" id="{18E04263-60D3-418A-BDE3-13EC427168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7752" y="1738200"/>
            <a:ext cx="720000" cy="720000"/>
          </a:xfrm>
          <a:prstGeom prst="rect">
            <a:avLst/>
          </a:prstGeom>
        </p:spPr>
      </p:pic>
      <p:pic>
        <p:nvPicPr>
          <p:cNvPr id="32" name="Elemento grafico 31" descr="Wireless contorno">
            <a:extLst>
              <a:ext uri="{FF2B5EF4-FFF2-40B4-BE49-F238E27FC236}">
                <a16:creationId xmlns:a16="http://schemas.microsoft.com/office/drawing/2014/main" id="{F11F3091-DBC3-4159-A62B-F9B89C592F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7752" y="3009900"/>
            <a:ext cx="720000" cy="720000"/>
          </a:xfrm>
          <a:prstGeom prst="rect">
            <a:avLst/>
          </a:prstGeom>
        </p:spPr>
      </p:pic>
      <p:pic>
        <p:nvPicPr>
          <p:cNvPr id="35" name="Elemento grafico 34" descr="Telecamera di sicurezza contorno">
            <a:extLst>
              <a:ext uri="{FF2B5EF4-FFF2-40B4-BE49-F238E27FC236}">
                <a16:creationId xmlns:a16="http://schemas.microsoft.com/office/drawing/2014/main" id="{091B38EF-B605-44FD-9763-498B6709D0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92555" y="6627360"/>
            <a:ext cx="720000" cy="720000"/>
          </a:xfrm>
          <a:prstGeom prst="rect">
            <a:avLst/>
          </a:prstGeom>
        </p:spPr>
      </p:pic>
      <p:pic>
        <p:nvPicPr>
          <p:cNvPr id="37" name="Elemento grafico 36" descr="Mappa con segnaposto contorno">
            <a:extLst>
              <a:ext uri="{FF2B5EF4-FFF2-40B4-BE49-F238E27FC236}">
                <a16:creationId xmlns:a16="http://schemas.microsoft.com/office/drawing/2014/main" id="{B99DBFD3-A05C-4726-A57D-9DCA0F87E07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403035" y="8270100"/>
            <a:ext cx="720000" cy="720000"/>
          </a:xfrm>
          <a:prstGeom prst="rect">
            <a:avLst/>
          </a:prstGeom>
        </p:spPr>
      </p:pic>
      <p:pic>
        <p:nvPicPr>
          <p:cNvPr id="13" name="Elemento grafico 12" descr="Database contorno">
            <a:extLst>
              <a:ext uri="{FF2B5EF4-FFF2-40B4-BE49-F238E27FC236}">
                <a16:creationId xmlns:a16="http://schemas.microsoft.com/office/drawing/2014/main" id="{7CD97AD2-9433-4FC7-8633-58CA82C7E4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12992" y="4281600"/>
            <a:ext cx="720000" cy="720000"/>
          </a:xfrm>
          <a:prstGeom prst="rect">
            <a:avLst/>
          </a:prstGeom>
        </p:spPr>
      </p:pic>
      <p:pic>
        <p:nvPicPr>
          <p:cNvPr id="14" name="Elemento grafico 13" descr="Sblocca contorno">
            <a:extLst>
              <a:ext uri="{FF2B5EF4-FFF2-40B4-BE49-F238E27FC236}">
                <a16:creationId xmlns:a16="http://schemas.microsoft.com/office/drawing/2014/main" id="{99D58F79-D437-4EF8-9E85-3615121DB1C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97752" y="6753720"/>
            <a:ext cx="720000" cy="720000"/>
          </a:xfrm>
          <a:prstGeom prst="rect">
            <a:avLst/>
          </a:prstGeom>
        </p:spPr>
      </p:pic>
      <p:pic>
        <p:nvPicPr>
          <p:cNvPr id="15" name="Elemento grafico 14" descr="Telecamera di sicurezza contorno">
            <a:extLst>
              <a:ext uri="{FF2B5EF4-FFF2-40B4-BE49-F238E27FC236}">
                <a16:creationId xmlns:a16="http://schemas.microsoft.com/office/drawing/2014/main" id="{6B45F1BB-831F-4D88-9B18-AD168270D10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512992" y="5686380"/>
            <a:ext cx="720000" cy="720000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96CE898A-61E2-4EB2-9CE3-95C8E4DD0DF8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67" y="178650"/>
            <a:ext cx="1400175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9259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29883" y="4006536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Prodotto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C49E57F7-75FA-4FAD-ACBE-97E791FB9D1F}"/>
              </a:ext>
            </a:extLst>
          </p:cNvPr>
          <p:cNvSpPr/>
          <p:nvPr/>
        </p:nvSpPr>
        <p:spPr>
          <a:xfrm>
            <a:off x="8763000" y="5253162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2" name="object 4">
            <a:extLst>
              <a:ext uri="{FF2B5EF4-FFF2-40B4-BE49-F238E27FC236}">
                <a16:creationId xmlns:a16="http://schemas.microsoft.com/office/drawing/2014/main" id="{A51B7B6B-05C0-4813-9E56-E20AF67E680C}"/>
              </a:ext>
            </a:extLst>
          </p:cNvPr>
          <p:cNvSpPr txBox="1"/>
          <p:nvPr/>
        </p:nvSpPr>
        <p:spPr>
          <a:xfrm>
            <a:off x="8963259" y="5361898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6" name="object 15">
            <a:extLst>
              <a:ext uri="{FF2B5EF4-FFF2-40B4-BE49-F238E27FC236}">
                <a16:creationId xmlns:a16="http://schemas.microsoft.com/office/drawing/2014/main" id="{CAD8C0C6-CD3B-4ED0-86BC-D9FBF1390198}"/>
              </a:ext>
            </a:extLst>
          </p:cNvPr>
          <p:cNvSpPr txBox="1"/>
          <p:nvPr/>
        </p:nvSpPr>
        <p:spPr>
          <a:xfrm>
            <a:off x="10006947" y="5376146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Tecnologie</a:t>
            </a: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32948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2" grpId="0"/>
      <p:bldP spid="3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bject 3">
            <a:extLst>
              <a:ext uri="{FF2B5EF4-FFF2-40B4-BE49-F238E27FC236}">
                <a16:creationId xmlns:a16="http://schemas.microsoft.com/office/drawing/2014/main" id="{9B7CAECB-A21B-4F2E-93A0-86D73F4822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9800" y="4515364"/>
            <a:ext cx="107442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dirty="0"/>
              <a:t>Tecnologie</a:t>
            </a:r>
            <a:endParaRPr sz="8000" dirty="0"/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A4CCDED3-907D-458F-9112-8C6C83FE1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556" y="876300"/>
            <a:ext cx="9024888" cy="902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355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9357159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3" grpId="0" animBg="1"/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 43">
            <a:extLst>
              <a:ext uri="{FF2B5EF4-FFF2-40B4-BE49-F238E27FC236}">
                <a16:creationId xmlns:a16="http://schemas.microsoft.com/office/drawing/2014/main" id="{0E77964E-82F3-486D-AC13-28DF1584DCB9}"/>
              </a:ext>
            </a:extLst>
          </p:cNvPr>
          <p:cNvSpPr/>
          <p:nvPr/>
        </p:nvSpPr>
        <p:spPr>
          <a:xfrm>
            <a:off x="14453363" y="4719491"/>
            <a:ext cx="2197095" cy="2197092"/>
          </a:xfrm>
          <a:prstGeom prst="ellipse">
            <a:avLst/>
          </a:prstGeom>
          <a:solidFill>
            <a:schemeClr val="accent6">
              <a:alpha val="1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F7B8CD3-367D-407A-B6EF-6847832763FB}"/>
              </a:ext>
            </a:extLst>
          </p:cNvPr>
          <p:cNvSpPr/>
          <p:nvPr/>
        </p:nvSpPr>
        <p:spPr>
          <a:xfrm>
            <a:off x="1196977" y="4698199"/>
            <a:ext cx="2197095" cy="2197092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2" name="Arrow: Chevron 1">
            <a:extLst>
              <a:ext uri="{FF2B5EF4-FFF2-40B4-BE49-F238E27FC236}">
                <a16:creationId xmlns:a16="http://schemas.microsoft.com/office/drawing/2014/main" id="{1E03A10B-40C2-429B-A1A2-7E760590AD8F}"/>
              </a:ext>
            </a:extLst>
          </p:cNvPr>
          <p:cNvSpPr/>
          <p:nvPr/>
        </p:nvSpPr>
        <p:spPr>
          <a:xfrm>
            <a:off x="1166823" y="3180602"/>
            <a:ext cx="2590800" cy="5715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F2E402E-66F1-4FCA-9452-07D806ACA563}"/>
              </a:ext>
            </a:extLst>
          </p:cNvPr>
          <p:cNvSpPr/>
          <p:nvPr/>
        </p:nvSpPr>
        <p:spPr>
          <a:xfrm>
            <a:off x="5410200" y="3123623"/>
            <a:ext cx="2590800" cy="571500"/>
          </a:xfrm>
          <a:prstGeom prst="chevr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454C02BF-4E44-4F11-891A-CD23E8F1435B}"/>
              </a:ext>
            </a:extLst>
          </p:cNvPr>
          <p:cNvSpPr/>
          <p:nvPr/>
        </p:nvSpPr>
        <p:spPr>
          <a:xfrm>
            <a:off x="14394286" y="3110647"/>
            <a:ext cx="2590800" cy="571500"/>
          </a:xfrm>
          <a:prstGeom prst="chevr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b="1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D8022-7C49-470B-9483-21E5F63480D9}"/>
              </a:ext>
            </a:extLst>
          </p:cNvPr>
          <p:cNvSpPr txBox="1"/>
          <p:nvPr/>
        </p:nvSpPr>
        <p:spPr>
          <a:xfrm>
            <a:off x="4038600" y="587805"/>
            <a:ext cx="9812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5400" b="1" dirty="0" err="1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Tecnologie</a:t>
            </a:r>
            <a:endParaRPr lang="en-GB" sz="5400" b="1" dirty="0">
              <a:solidFill>
                <a:schemeClr val="bg1"/>
              </a:solidFill>
              <a:latin typeface="Century Gothic" panose="020B0502020202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BB0070-3CE1-4C59-BE93-F567DBECF5B6}"/>
              </a:ext>
            </a:extLst>
          </p:cNvPr>
          <p:cNvSpPr txBox="1"/>
          <p:nvPr/>
        </p:nvSpPr>
        <p:spPr>
          <a:xfrm>
            <a:off x="1357860" y="2400300"/>
            <a:ext cx="1875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Flutter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71C13F8-8C78-4F88-AB23-F329C1824EF1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2295525" y="3738033"/>
            <a:ext cx="0" cy="9601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5281380-0B8F-4478-AA4B-78F14E648688}"/>
              </a:ext>
            </a:extLst>
          </p:cNvPr>
          <p:cNvCxnSpPr>
            <a:cxnSpLocks/>
            <a:stCxn id="3" idx="2"/>
            <a:endCxn id="72" idx="0"/>
          </p:cNvCxnSpPr>
          <p:nvPr/>
        </p:nvCxnSpPr>
        <p:spPr>
          <a:xfrm flipH="1">
            <a:off x="6557319" y="3695123"/>
            <a:ext cx="5406" cy="956987"/>
          </a:xfrm>
          <a:prstGeom prst="line">
            <a:avLst/>
          </a:prstGeom>
          <a:ln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5C0D21E-5FB2-45B7-9E65-6F790157750A}"/>
              </a:ext>
            </a:extLst>
          </p:cNvPr>
          <p:cNvCxnSpPr>
            <a:cxnSpLocks/>
            <a:stCxn id="7" idx="2"/>
            <a:endCxn id="44" idx="0"/>
          </p:cNvCxnSpPr>
          <p:nvPr/>
        </p:nvCxnSpPr>
        <p:spPr>
          <a:xfrm>
            <a:off x="15546811" y="3682147"/>
            <a:ext cx="5100" cy="103734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CCCA0B48-8F06-426C-B056-AAAE9B66B34D}"/>
              </a:ext>
            </a:extLst>
          </p:cNvPr>
          <p:cNvSpPr txBox="1"/>
          <p:nvPr/>
        </p:nvSpPr>
        <p:spPr>
          <a:xfrm>
            <a:off x="1143000" y="7131416"/>
            <a:ext cx="23292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Front-end,</a:t>
            </a:r>
          </a:p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cross platform.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A8745C1-A632-4542-9F11-9F4B638BC5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535" y="5257491"/>
            <a:ext cx="1051292" cy="1051292"/>
          </a:xfrm>
          <a:prstGeom prst="rect">
            <a:avLst/>
          </a:prstGeom>
        </p:spPr>
      </p:pic>
      <p:sp>
        <p:nvSpPr>
          <p:cNvPr id="66" name="TextBox 12">
            <a:extLst>
              <a:ext uri="{FF2B5EF4-FFF2-40B4-BE49-F238E27FC236}">
                <a16:creationId xmlns:a16="http://schemas.microsoft.com/office/drawing/2014/main" id="{C0BD5A30-004C-46BA-80CC-1CBA3FA67A08}"/>
              </a:ext>
            </a:extLst>
          </p:cNvPr>
          <p:cNvSpPr txBox="1"/>
          <p:nvPr/>
        </p:nvSpPr>
        <p:spPr>
          <a:xfrm>
            <a:off x="9753600" y="2400300"/>
            <a:ext cx="2984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Google cloud</a:t>
            </a:r>
          </a:p>
        </p:txBody>
      </p:sp>
      <p:sp>
        <p:nvSpPr>
          <p:cNvPr id="72" name="Oval 43">
            <a:extLst>
              <a:ext uri="{FF2B5EF4-FFF2-40B4-BE49-F238E27FC236}">
                <a16:creationId xmlns:a16="http://schemas.microsoft.com/office/drawing/2014/main" id="{E4A3F5F6-AEFD-431F-933E-0CE489DD7C84}"/>
              </a:ext>
            </a:extLst>
          </p:cNvPr>
          <p:cNvSpPr/>
          <p:nvPr/>
        </p:nvSpPr>
        <p:spPr>
          <a:xfrm>
            <a:off x="5458771" y="4652110"/>
            <a:ext cx="2197095" cy="2197092"/>
          </a:xfrm>
          <a:prstGeom prst="ellipse">
            <a:avLst/>
          </a:prstGeom>
          <a:solidFill>
            <a:schemeClr val="accent6">
              <a:alpha val="1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363D864C-27B8-475B-AF34-A6078B821F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892" y="5134732"/>
            <a:ext cx="1182852" cy="1182852"/>
          </a:xfrm>
          <a:prstGeom prst="rect">
            <a:avLst/>
          </a:prstGeom>
        </p:spPr>
      </p:pic>
      <p:sp>
        <p:nvSpPr>
          <p:cNvPr id="82" name="TextBox 12">
            <a:extLst>
              <a:ext uri="{FF2B5EF4-FFF2-40B4-BE49-F238E27FC236}">
                <a16:creationId xmlns:a16="http://schemas.microsoft.com/office/drawing/2014/main" id="{81B2479C-2B7E-44AB-A404-F21BCA106CD2}"/>
              </a:ext>
            </a:extLst>
          </p:cNvPr>
          <p:cNvSpPr txBox="1"/>
          <p:nvPr/>
        </p:nvSpPr>
        <p:spPr>
          <a:xfrm>
            <a:off x="5619654" y="2400300"/>
            <a:ext cx="1875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Firebase</a:t>
            </a:r>
          </a:p>
        </p:txBody>
      </p:sp>
      <p:sp>
        <p:nvSpPr>
          <p:cNvPr id="93" name="Arrow: Chevron 1">
            <a:extLst>
              <a:ext uri="{FF2B5EF4-FFF2-40B4-BE49-F238E27FC236}">
                <a16:creationId xmlns:a16="http://schemas.microsoft.com/office/drawing/2014/main" id="{9B5111FB-7D79-47B6-836A-2D76086007C5}"/>
              </a:ext>
            </a:extLst>
          </p:cNvPr>
          <p:cNvSpPr/>
          <p:nvPr/>
        </p:nvSpPr>
        <p:spPr>
          <a:xfrm>
            <a:off x="9918864" y="3123623"/>
            <a:ext cx="2590800" cy="5715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cxnSp>
        <p:nvCxnSpPr>
          <p:cNvPr id="94" name="Straight Connector 14">
            <a:extLst>
              <a:ext uri="{FF2B5EF4-FFF2-40B4-BE49-F238E27FC236}">
                <a16:creationId xmlns:a16="http://schemas.microsoft.com/office/drawing/2014/main" id="{4CDCCC7A-C044-4329-B7BF-2EEF0CEAC1EA}"/>
              </a:ext>
            </a:extLst>
          </p:cNvPr>
          <p:cNvCxnSpPr>
            <a:cxnSpLocks/>
          </p:cNvCxnSpPr>
          <p:nvPr/>
        </p:nvCxnSpPr>
        <p:spPr>
          <a:xfrm>
            <a:off x="11214264" y="3695123"/>
            <a:ext cx="0" cy="9601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Oval 16">
            <a:extLst>
              <a:ext uri="{FF2B5EF4-FFF2-40B4-BE49-F238E27FC236}">
                <a16:creationId xmlns:a16="http://schemas.microsoft.com/office/drawing/2014/main" id="{00493D2C-F0AA-48AE-97F6-A53CFC21924E}"/>
              </a:ext>
            </a:extLst>
          </p:cNvPr>
          <p:cNvSpPr/>
          <p:nvPr/>
        </p:nvSpPr>
        <p:spPr>
          <a:xfrm>
            <a:off x="10147182" y="4707950"/>
            <a:ext cx="2197095" cy="2197092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96" name="TextBox 87">
            <a:extLst>
              <a:ext uri="{FF2B5EF4-FFF2-40B4-BE49-F238E27FC236}">
                <a16:creationId xmlns:a16="http://schemas.microsoft.com/office/drawing/2014/main" id="{807B64E4-3D6D-4C62-B77B-48DA2F384DAA}"/>
              </a:ext>
            </a:extLst>
          </p:cNvPr>
          <p:cNvSpPr txBox="1"/>
          <p:nvPr/>
        </p:nvSpPr>
        <p:spPr>
          <a:xfrm>
            <a:off x="4890634" y="7178814"/>
            <a:ext cx="33333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Per la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e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persistenza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dati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</p:txBody>
      </p:sp>
      <p:pic>
        <p:nvPicPr>
          <p:cNvPr id="28" name="Immagine 27">
            <a:extLst>
              <a:ext uri="{FF2B5EF4-FFF2-40B4-BE49-F238E27FC236}">
                <a16:creationId xmlns:a16="http://schemas.microsoft.com/office/drawing/2014/main" id="{DACF1E1A-C5AC-4B0D-AB71-6FCDD2ABC8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267" y="5087659"/>
            <a:ext cx="1325993" cy="1325993"/>
          </a:xfrm>
          <a:prstGeom prst="rect">
            <a:avLst/>
          </a:prstGeom>
        </p:spPr>
      </p:pic>
      <p:sp>
        <p:nvSpPr>
          <p:cNvPr id="97" name="TextBox 87">
            <a:extLst>
              <a:ext uri="{FF2B5EF4-FFF2-40B4-BE49-F238E27FC236}">
                <a16:creationId xmlns:a16="http://schemas.microsoft.com/office/drawing/2014/main" id="{6348DA06-7144-4689-9FAE-F4E32DE12E9D}"/>
              </a:ext>
            </a:extLst>
          </p:cNvPr>
          <p:cNvSpPr txBox="1"/>
          <p:nvPr/>
        </p:nvSpPr>
        <p:spPr>
          <a:xfrm>
            <a:off x="10036245" y="7178814"/>
            <a:ext cx="27016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Storage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video ed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immagini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</p:txBody>
      </p:sp>
      <p:sp>
        <p:nvSpPr>
          <p:cNvPr id="99" name="TextBox 12">
            <a:extLst>
              <a:ext uri="{FF2B5EF4-FFF2-40B4-BE49-F238E27FC236}">
                <a16:creationId xmlns:a16="http://schemas.microsoft.com/office/drawing/2014/main" id="{C2641B7F-D8E8-4828-891F-A7F4BCF33CC1}"/>
              </a:ext>
            </a:extLst>
          </p:cNvPr>
          <p:cNvSpPr txBox="1"/>
          <p:nvPr/>
        </p:nvSpPr>
        <p:spPr>
          <a:xfrm>
            <a:off x="14020800" y="2400300"/>
            <a:ext cx="2984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Backend </a:t>
            </a:r>
          </a:p>
        </p:txBody>
      </p:sp>
      <p:sp>
        <p:nvSpPr>
          <p:cNvPr id="100" name="TextBox 87">
            <a:extLst>
              <a:ext uri="{FF2B5EF4-FFF2-40B4-BE49-F238E27FC236}">
                <a16:creationId xmlns:a16="http://schemas.microsoft.com/office/drawing/2014/main" id="{BC4EA06E-916F-4080-9062-FD4955C75B95}"/>
              </a:ext>
            </a:extLst>
          </p:cNvPr>
          <p:cNvSpPr txBox="1"/>
          <p:nvPr/>
        </p:nvSpPr>
        <p:spPr>
          <a:xfrm>
            <a:off x="13887979" y="7285304"/>
            <a:ext cx="3333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Tecnologie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di backend. </a:t>
            </a:r>
          </a:p>
        </p:txBody>
      </p:sp>
      <p:pic>
        <p:nvPicPr>
          <p:cNvPr id="102" name="Picture 2" descr="Internet delle Cose ThingsBoard Gestione Aziendale GitHub - attività  commerciale scaricare png - Disegno png trasparente Viola png scaricare.">
            <a:extLst>
              <a:ext uri="{FF2B5EF4-FFF2-40B4-BE49-F238E27FC236}">
                <a16:creationId xmlns:a16="http://schemas.microsoft.com/office/drawing/2014/main" id="{89924998-F2A3-44EB-81B2-338807AEB3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backgroundMark x1="22556" y1="21444" x2="22556" y2="21444"/>
                        <a14:backgroundMark x1="78667" y1="21778" x2="78667" y2="21778"/>
                        <a14:backgroundMark x1="22222" y1="21222" x2="22222" y2="21222"/>
                        <a14:backgroundMark x1="23444" y1="75556" x2="23444" y2="75556"/>
                        <a14:backgroundMark x1="22111" y1="76444" x2="22111" y2="76444"/>
                        <a14:backgroundMark x1="79000" y1="77889" x2="79000" y2="77889"/>
                        <a14:backgroundMark x1="80889" y1="78333" x2="80889" y2="78333"/>
                        <a14:backgroundMark x1="54000" y1="72222" x2="54000" y2="72222"/>
                        <a14:backgroundMark x1="51222" y1="73667" x2="51222" y2="73667"/>
                        <a14:backgroundMark x1="51222" y1="73667" x2="51222" y2="73667"/>
                        <a14:backgroundMark x1="51222" y1="73667" x2="51222" y2="73667"/>
                        <a14:backgroundMark x1="50444" y1="73778" x2="61889" y2="70778"/>
                        <a14:backgroundMark x1="61889" y1="70778" x2="78111" y2="55000"/>
                        <a14:backgroundMark x1="78111" y1="55000" x2="77667" y2="53111"/>
                        <a14:backgroundMark x1="24889" y1="46778" x2="29889" y2="35000"/>
                        <a14:backgroundMark x1="29889" y1="35000" x2="46333" y2="21222"/>
                        <a14:backgroundMark x1="46333" y1="21222" x2="51111" y2="20333"/>
                        <a14:backgroundMark x1="57111" y1="42222" x2="56444" y2="39889"/>
                        <a14:backgroundMark x1="40889" y1="53222" x2="44444" y2="52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89598" y="4986642"/>
            <a:ext cx="923330" cy="92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object 5">
            <a:extLst>
              <a:ext uri="{FF2B5EF4-FFF2-40B4-BE49-F238E27FC236}">
                <a16:creationId xmlns:a16="http://schemas.microsoft.com/office/drawing/2014/main" id="{A39ED680-D1FF-403C-8B8F-205B44A96F0A}"/>
              </a:ext>
            </a:extLst>
          </p:cNvPr>
          <p:cNvPicPr/>
          <p:nvPr/>
        </p:nvPicPr>
        <p:blipFill>
          <a:blip r:embed="rId8" cstate="print"/>
          <a:stretch>
            <a:fillRect/>
          </a:stretch>
        </p:blipFill>
        <p:spPr>
          <a:xfrm rot="1766005">
            <a:off x="15548543" y="5555838"/>
            <a:ext cx="923330" cy="590866"/>
          </a:xfrm>
          <a:prstGeom prst="rect">
            <a:avLst/>
          </a:prstGeom>
        </p:spPr>
      </p:pic>
      <p:pic>
        <p:nvPicPr>
          <p:cNvPr id="104" name="object 7">
            <a:extLst>
              <a:ext uri="{FF2B5EF4-FFF2-40B4-BE49-F238E27FC236}">
                <a16:creationId xmlns:a16="http://schemas.microsoft.com/office/drawing/2014/main" id="{915E9473-4518-4098-A16A-0EFB8BEBA1AB}"/>
              </a:ext>
            </a:extLst>
          </p:cNvPr>
          <p:cNvPicPr/>
          <p:nvPr/>
        </p:nvPicPr>
        <p:blipFill rotWithShape="1">
          <a:blip r:embed="rId9" cstate="print"/>
          <a:srcRect r="65206" b="4672"/>
          <a:stretch/>
        </p:blipFill>
        <p:spPr>
          <a:xfrm rot="19822146">
            <a:off x="15036904" y="5941069"/>
            <a:ext cx="586601" cy="84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774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9" dur="2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17" grpId="0" animBg="1"/>
      <p:bldP spid="2" grpId="0" animBg="1"/>
      <p:bldP spid="3" grpId="0" animBg="1"/>
      <p:bldP spid="7" grpId="0" animBg="1"/>
      <p:bldP spid="13" grpId="0"/>
      <p:bldP spid="88" grpId="0"/>
      <p:bldP spid="66" grpId="0"/>
      <p:bldP spid="72" grpId="0" animBg="1"/>
      <p:bldP spid="82" grpId="0"/>
      <p:bldP spid="93" grpId="0" animBg="1"/>
      <p:bldP spid="95" grpId="0" animBg="1"/>
      <p:bldP spid="96" grpId="0"/>
      <p:bldP spid="97" grpId="0"/>
      <p:bldP spid="99" grpId="0"/>
      <p:bldP spid="10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06947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Prodotto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C49E57F7-75FA-4FAD-ACBE-97E791FB9D1F}"/>
              </a:ext>
            </a:extLst>
          </p:cNvPr>
          <p:cNvSpPr/>
          <p:nvPr/>
        </p:nvSpPr>
        <p:spPr>
          <a:xfrm>
            <a:off x="8763000" y="5253162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7" name="object 3">
            <a:extLst>
              <a:ext uri="{FF2B5EF4-FFF2-40B4-BE49-F238E27FC236}">
                <a16:creationId xmlns:a16="http://schemas.microsoft.com/office/drawing/2014/main" id="{4F8550B0-F4D7-4ED7-8D9C-B195F3D7F2CE}"/>
              </a:ext>
            </a:extLst>
          </p:cNvPr>
          <p:cNvSpPr/>
          <p:nvPr/>
        </p:nvSpPr>
        <p:spPr>
          <a:xfrm>
            <a:off x="8763000" y="6646239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2" name="object 4">
            <a:extLst>
              <a:ext uri="{FF2B5EF4-FFF2-40B4-BE49-F238E27FC236}">
                <a16:creationId xmlns:a16="http://schemas.microsoft.com/office/drawing/2014/main" id="{A51B7B6B-05C0-4813-9E56-E20AF67E680C}"/>
              </a:ext>
            </a:extLst>
          </p:cNvPr>
          <p:cNvSpPr txBox="1"/>
          <p:nvPr/>
        </p:nvSpPr>
        <p:spPr>
          <a:xfrm>
            <a:off x="8963259" y="5361898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3" name="object 4">
            <a:extLst>
              <a:ext uri="{FF2B5EF4-FFF2-40B4-BE49-F238E27FC236}">
                <a16:creationId xmlns:a16="http://schemas.microsoft.com/office/drawing/2014/main" id="{97097CFC-0589-4C42-B99C-407995CC4ECA}"/>
              </a:ext>
            </a:extLst>
          </p:cNvPr>
          <p:cNvSpPr txBox="1"/>
          <p:nvPr/>
        </p:nvSpPr>
        <p:spPr>
          <a:xfrm>
            <a:off x="8951791" y="6757186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5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6" name="object 15">
            <a:extLst>
              <a:ext uri="{FF2B5EF4-FFF2-40B4-BE49-F238E27FC236}">
                <a16:creationId xmlns:a16="http://schemas.microsoft.com/office/drawing/2014/main" id="{CAD8C0C6-CD3B-4ED0-86BC-D9FBF1390198}"/>
              </a:ext>
            </a:extLst>
          </p:cNvPr>
          <p:cNvSpPr txBox="1"/>
          <p:nvPr/>
        </p:nvSpPr>
        <p:spPr>
          <a:xfrm>
            <a:off x="10006947" y="5356025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Tecnologie</a:t>
            </a: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sp>
        <p:nvSpPr>
          <p:cNvPr id="37" name="object 15">
            <a:extLst>
              <a:ext uri="{FF2B5EF4-FFF2-40B4-BE49-F238E27FC236}">
                <a16:creationId xmlns:a16="http://schemas.microsoft.com/office/drawing/2014/main" id="{DA530082-4AAE-46AF-87C6-70BEBC13C24E}"/>
              </a:ext>
            </a:extLst>
          </p:cNvPr>
          <p:cNvSpPr txBox="1"/>
          <p:nvPr/>
        </p:nvSpPr>
        <p:spPr>
          <a:xfrm>
            <a:off x="10006947" y="6867493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Mercato e concorrenza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680109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3" grpId="0"/>
      <p:bldP spid="3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47800" y="3604932"/>
            <a:ext cx="9089872" cy="2491067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ts val="9590"/>
              </a:lnSpc>
              <a:spcBef>
                <a:spcPts val="225"/>
              </a:spcBef>
            </a:pPr>
            <a:r>
              <a:rPr lang="it-IT" sz="8000" dirty="0"/>
              <a:t>Mercato e</a:t>
            </a:r>
            <a:br>
              <a:rPr lang="it-IT" sz="8000" dirty="0"/>
            </a:br>
            <a:r>
              <a:rPr lang="it-IT" sz="8000" dirty="0"/>
              <a:t>Concorrenza</a:t>
            </a:r>
            <a:endParaRPr sz="8000" dirty="0"/>
          </a:p>
        </p:txBody>
      </p:sp>
      <p:pic>
        <p:nvPicPr>
          <p:cNvPr id="4" name="object 5">
            <a:extLst>
              <a:ext uri="{FF2B5EF4-FFF2-40B4-BE49-F238E27FC236}">
                <a16:creationId xmlns:a16="http://schemas.microsoft.com/office/drawing/2014/main" id="{9EEA5A1C-32F7-4B36-A0F0-1825A4D777A0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72600" y="1485900"/>
            <a:ext cx="7315200" cy="67291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785799" y="828444"/>
            <a:ext cx="3251200" cy="8667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lang="it-IT" sz="4400" spc="409" dirty="0"/>
              <a:t>MERCATO</a:t>
            </a:r>
            <a:endParaRPr sz="6500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BF33691-A76D-48ED-9730-FA905D4867D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092" y="2203677"/>
            <a:ext cx="6953248" cy="3476624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AE4418F-BC59-4A2C-9F43-A3E124751BB0}"/>
              </a:ext>
            </a:extLst>
          </p:cNvPr>
          <p:cNvSpPr txBox="1"/>
          <p:nvPr/>
        </p:nvSpPr>
        <p:spPr>
          <a:xfrm>
            <a:off x="1981200" y="6438900"/>
            <a:ext cx="52578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Aumento graduale della vendita di piccoli yacht con forte interesse nell’adozione di soluzioni </a:t>
            </a:r>
            <a:r>
              <a:rPr lang="it-IT" sz="2800" b="1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IoT e AI</a:t>
            </a:r>
            <a:r>
              <a:rPr lang="it-IT" sz="2800" b="1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</p:txBody>
      </p:sp>
      <p:sp>
        <p:nvSpPr>
          <p:cNvPr id="15" name="object 6">
            <a:extLst>
              <a:ext uri="{FF2B5EF4-FFF2-40B4-BE49-F238E27FC236}">
                <a16:creationId xmlns:a16="http://schemas.microsoft.com/office/drawing/2014/main" id="{E3EE166F-CAA6-4CF6-9C2F-45D710C83C86}"/>
              </a:ext>
            </a:extLst>
          </p:cNvPr>
          <p:cNvSpPr txBox="1">
            <a:spLocks/>
          </p:cNvSpPr>
          <p:nvPr/>
        </p:nvSpPr>
        <p:spPr>
          <a:xfrm>
            <a:off x="11430000" y="828444"/>
            <a:ext cx="5021578" cy="8667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lang="it-IT" sz="4400" kern="0" spc="409" dirty="0"/>
              <a:t>CONCORRENZA</a:t>
            </a:r>
            <a:endParaRPr lang="it-IT" sz="6500" kern="0" dirty="0"/>
          </a:p>
        </p:txBody>
      </p:sp>
      <p:pic>
        <p:nvPicPr>
          <p:cNvPr id="1030" name="Picture 6" descr="Garmin ActiveCaptain® - App su Google Play">
            <a:extLst>
              <a:ext uri="{FF2B5EF4-FFF2-40B4-BE49-F238E27FC236}">
                <a16:creationId xmlns:a16="http://schemas.microsoft.com/office/drawing/2014/main" id="{222E9F64-FEA5-4E21-9658-2D03DB526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8091" y="3136242"/>
            <a:ext cx="1851661" cy="185166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4592D2A-5816-4DF3-8587-13C850F28D7D}"/>
              </a:ext>
            </a:extLst>
          </p:cNvPr>
          <p:cNvSpPr txBox="1"/>
          <p:nvPr/>
        </p:nvSpPr>
        <p:spPr>
          <a:xfrm>
            <a:off x="11204961" y="6076033"/>
            <a:ext cx="6324600" cy="305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Perché scegliere noi?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Nessun limite alle utenze.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Alert</a:t>
            </a: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garantiti.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Associazione semplificata.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Videosorveglianza.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D0100E77-1F31-4C70-9AFE-D0358C17F1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89959" y="3035298"/>
            <a:ext cx="1981200" cy="195260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55B57C76-B8CF-4F60-8AC9-CC06D8304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81975" y="3410779"/>
            <a:ext cx="1707984" cy="1302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5" grpId="0"/>
      <p:bldP spid="1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38400" y="2649770"/>
            <a:ext cx="10744200" cy="59516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6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Quali sono le prospettive di guadagno?</a:t>
            </a: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7FD5A45A-6A0C-4168-9D02-ADC2C7E07EC6}"/>
              </a:ext>
            </a:extLst>
          </p:cNvPr>
          <p:cNvSpPr txBox="1"/>
          <p:nvPr/>
        </p:nvSpPr>
        <p:spPr>
          <a:xfrm>
            <a:off x="2552065" y="4250782"/>
            <a:ext cx="6591300" cy="35030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Costo iniziale del box.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La connettività sarà inclusa in un </a:t>
            </a:r>
            <a:r>
              <a:rPr lang="it-IT" sz="2800" b="1" spc="-3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canone mensile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Costo dei device aggiuntivi.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6438900" y="800100"/>
            <a:ext cx="6057900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dirty="0"/>
              <a:t>Revenue streams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28ABE09A-12A2-4E5C-BC1A-14B020A6C1FB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3E33B1C-1F5B-418E-9CCD-65050EBABB5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0" y="2400300"/>
            <a:ext cx="6591300" cy="659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736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3173710" y="0"/>
            <a:ext cx="5114290" cy="10274300"/>
          </a:xfrm>
          <a:custGeom>
            <a:avLst/>
            <a:gdLst/>
            <a:ahLst/>
            <a:cxnLst/>
            <a:rect l="l" t="t" r="r" b="b"/>
            <a:pathLst>
              <a:path w="5114290" h="10274300">
                <a:moveTo>
                  <a:pt x="5114149" y="10274300"/>
                </a:moveTo>
                <a:lnTo>
                  <a:pt x="3009960" y="10274300"/>
                </a:lnTo>
                <a:lnTo>
                  <a:pt x="2985941" y="10261600"/>
                </a:lnTo>
                <a:lnTo>
                  <a:pt x="2946410" y="10248900"/>
                </a:lnTo>
                <a:lnTo>
                  <a:pt x="2713320" y="10096500"/>
                </a:lnTo>
                <a:lnTo>
                  <a:pt x="2675169" y="10083800"/>
                </a:lnTo>
                <a:lnTo>
                  <a:pt x="2561942" y="10007600"/>
                </a:lnTo>
                <a:lnTo>
                  <a:pt x="2524613" y="9969500"/>
                </a:lnTo>
                <a:lnTo>
                  <a:pt x="2413888" y="9893300"/>
                </a:lnTo>
                <a:lnTo>
                  <a:pt x="2269256" y="9791700"/>
                </a:lnTo>
                <a:lnTo>
                  <a:pt x="2233644" y="9753600"/>
                </a:lnTo>
                <a:lnTo>
                  <a:pt x="2128143" y="9677400"/>
                </a:lnTo>
                <a:lnTo>
                  <a:pt x="2093426" y="9639300"/>
                </a:lnTo>
                <a:lnTo>
                  <a:pt x="2024677" y="9588500"/>
                </a:lnTo>
                <a:lnTo>
                  <a:pt x="1990647" y="9550400"/>
                </a:lnTo>
                <a:lnTo>
                  <a:pt x="1923285" y="9499600"/>
                </a:lnTo>
                <a:lnTo>
                  <a:pt x="1889956" y="9461500"/>
                </a:lnTo>
                <a:lnTo>
                  <a:pt x="1856863" y="9436100"/>
                </a:lnTo>
                <a:lnTo>
                  <a:pt x="1824009" y="9398000"/>
                </a:lnTo>
                <a:lnTo>
                  <a:pt x="1791395" y="9372600"/>
                </a:lnTo>
                <a:lnTo>
                  <a:pt x="1759021" y="9334500"/>
                </a:lnTo>
                <a:lnTo>
                  <a:pt x="1726890" y="9309100"/>
                </a:lnTo>
                <a:lnTo>
                  <a:pt x="1695004" y="9271000"/>
                </a:lnTo>
                <a:lnTo>
                  <a:pt x="1663363" y="9245600"/>
                </a:lnTo>
                <a:lnTo>
                  <a:pt x="1631970" y="9207500"/>
                </a:lnTo>
                <a:lnTo>
                  <a:pt x="1600825" y="9182100"/>
                </a:lnTo>
                <a:lnTo>
                  <a:pt x="1569931" y="9144000"/>
                </a:lnTo>
                <a:lnTo>
                  <a:pt x="1539288" y="9105900"/>
                </a:lnTo>
                <a:lnTo>
                  <a:pt x="1508899" y="9080500"/>
                </a:lnTo>
                <a:lnTo>
                  <a:pt x="1478764" y="9042400"/>
                </a:lnTo>
                <a:lnTo>
                  <a:pt x="1448886" y="9004300"/>
                </a:lnTo>
                <a:lnTo>
                  <a:pt x="1419266" y="8978900"/>
                </a:lnTo>
                <a:lnTo>
                  <a:pt x="1389905" y="8940800"/>
                </a:lnTo>
                <a:lnTo>
                  <a:pt x="1360805" y="8902700"/>
                </a:lnTo>
                <a:lnTo>
                  <a:pt x="1331968" y="8877300"/>
                </a:lnTo>
                <a:lnTo>
                  <a:pt x="1303394" y="8839200"/>
                </a:lnTo>
                <a:lnTo>
                  <a:pt x="1275086" y="8801100"/>
                </a:lnTo>
                <a:lnTo>
                  <a:pt x="1247045" y="8763000"/>
                </a:lnTo>
                <a:lnTo>
                  <a:pt x="1219272" y="8724900"/>
                </a:lnTo>
                <a:lnTo>
                  <a:pt x="1191770" y="8686800"/>
                </a:lnTo>
                <a:lnTo>
                  <a:pt x="1164539" y="8661400"/>
                </a:lnTo>
                <a:lnTo>
                  <a:pt x="1137581" y="8623300"/>
                </a:lnTo>
                <a:lnTo>
                  <a:pt x="1110897" y="8585200"/>
                </a:lnTo>
                <a:lnTo>
                  <a:pt x="1084490" y="8547100"/>
                </a:lnTo>
                <a:lnTo>
                  <a:pt x="1058360" y="8509000"/>
                </a:lnTo>
                <a:lnTo>
                  <a:pt x="1032509" y="8470900"/>
                </a:lnTo>
                <a:lnTo>
                  <a:pt x="1006939" y="8432800"/>
                </a:lnTo>
                <a:lnTo>
                  <a:pt x="981651" y="8394700"/>
                </a:lnTo>
                <a:lnTo>
                  <a:pt x="956647" y="8356600"/>
                </a:lnTo>
                <a:lnTo>
                  <a:pt x="931928" y="8318500"/>
                </a:lnTo>
                <a:lnTo>
                  <a:pt x="907496" y="8280400"/>
                </a:lnTo>
                <a:lnTo>
                  <a:pt x="883352" y="8242300"/>
                </a:lnTo>
                <a:lnTo>
                  <a:pt x="859498" y="8204200"/>
                </a:lnTo>
                <a:lnTo>
                  <a:pt x="835935" y="8166100"/>
                </a:lnTo>
                <a:lnTo>
                  <a:pt x="812664" y="8128000"/>
                </a:lnTo>
                <a:lnTo>
                  <a:pt x="789688" y="8089900"/>
                </a:lnTo>
                <a:lnTo>
                  <a:pt x="767008" y="8051800"/>
                </a:lnTo>
                <a:lnTo>
                  <a:pt x="744625" y="8013700"/>
                </a:lnTo>
                <a:lnTo>
                  <a:pt x="722541" y="7962900"/>
                </a:lnTo>
                <a:lnTo>
                  <a:pt x="700758" y="7924800"/>
                </a:lnTo>
                <a:lnTo>
                  <a:pt x="679276" y="7886700"/>
                </a:lnTo>
                <a:lnTo>
                  <a:pt x="658097" y="7848600"/>
                </a:lnTo>
                <a:lnTo>
                  <a:pt x="637224" y="7810500"/>
                </a:lnTo>
                <a:lnTo>
                  <a:pt x="616657" y="7772400"/>
                </a:lnTo>
                <a:lnTo>
                  <a:pt x="596398" y="7721600"/>
                </a:lnTo>
                <a:lnTo>
                  <a:pt x="576448" y="7683500"/>
                </a:lnTo>
                <a:lnTo>
                  <a:pt x="556810" y="7645400"/>
                </a:lnTo>
                <a:lnTo>
                  <a:pt x="537484" y="7607300"/>
                </a:lnTo>
                <a:lnTo>
                  <a:pt x="518471" y="7556500"/>
                </a:lnTo>
                <a:lnTo>
                  <a:pt x="499775" y="7518400"/>
                </a:lnTo>
                <a:lnTo>
                  <a:pt x="481395" y="7480300"/>
                </a:lnTo>
                <a:lnTo>
                  <a:pt x="463334" y="7429500"/>
                </a:lnTo>
                <a:lnTo>
                  <a:pt x="445594" y="7391400"/>
                </a:lnTo>
                <a:lnTo>
                  <a:pt x="428174" y="7353300"/>
                </a:lnTo>
                <a:lnTo>
                  <a:pt x="411078" y="7302500"/>
                </a:lnTo>
                <a:lnTo>
                  <a:pt x="394307" y="7264400"/>
                </a:lnTo>
                <a:lnTo>
                  <a:pt x="377861" y="7213600"/>
                </a:lnTo>
                <a:lnTo>
                  <a:pt x="361744" y="7175500"/>
                </a:lnTo>
                <a:lnTo>
                  <a:pt x="345955" y="7137400"/>
                </a:lnTo>
                <a:lnTo>
                  <a:pt x="330497" y="7086600"/>
                </a:lnTo>
                <a:lnTo>
                  <a:pt x="315372" y="7048500"/>
                </a:lnTo>
                <a:lnTo>
                  <a:pt x="300580" y="6997700"/>
                </a:lnTo>
                <a:lnTo>
                  <a:pt x="286124" y="6959600"/>
                </a:lnTo>
                <a:lnTo>
                  <a:pt x="272004" y="6908800"/>
                </a:lnTo>
                <a:lnTo>
                  <a:pt x="258222" y="6870700"/>
                </a:lnTo>
                <a:lnTo>
                  <a:pt x="244781" y="6819900"/>
                </a:lnTo>
                <a:lnTo>
                  <a:pt x="231681" y="6781800"/>
                </a:lnTo>
                <a:lnTo>
                  <a:pt x="218923" y="6731000"/>
                </a:lnTo>
                <a:lnTo>
                  <a:pt x="206510" y="6692900"/>
                </a:lnTo>
                <a:lnTo>
                  <a:pt x="194443" y="6642100"/>
                </a:lnTo>
                <a:lnTo>
                  <a:pt x="182723" y="6604000"/>
                </a:lnTo>
                <a:lnTo>
                  <a:pt x="171352" y="6553200"/>
                </a:lnTo>
                <a:lnTo>
                  <a:pt x="160332" y="6515100"/>
                </a:lnTo>
                <a:lnTo>
                  <a:pt x="149663" y="6464300"/>
                </a:lnTo>
                <a:lnTo>
                  <a:pt x="139348" y="6413500"/>
                </a:lnTo>
                <a:lnTo>
                  <a:pt x="129388" y="6375400"/>
                </a:lnTo>
                <a:lnTo>
                  <a:pt x="119785" y="6324600"/>
                </a:lnTo>
                <a:lnTo>
                  <a:pt x="110539" y="6286500"/>
                </a:lnTo>
                <a:lnTo>
                  <a:pt x="101653" y="6235700"/>
                </a:lnTo>
                <a:lnTo>
                  <a:pt x="93128" y="6184900"/>
                </a:lnTo>
                <a:lnTo>
                  <a:pt x="84966" y="6146800"/>
                </a:lnTo>
                <a:lnTo>
                  <a:pt x="77168" y="6096000"/>
                </a:lnTo>
                <a:lnTo>
                  <a:pt x="69735" y="6045200"/>
                </a:lnTo>
                <a:lnTo>
                  <a:pt x="62670" y="6007100"/>
                </a:lnTo>
                <a:lnTo>
                  <a:pt x="55973" y="5956300"/>
                </a:lnTo>
                <a:lnTo>
                  <a:pt x="49646" y="5905500"/>
                </a:lnTo>
                <a:lnTo>
                  <a:pt x="43691" y="5854700"/>
                </a:lnTo>
                <a:lnTo>
                  <a:pt x="38109" y="5816600"/>
                </a:lnTo>
                <a:lnTo>
                  <a:pt x="32902" y="5765800"/>
                </a:lnTo>
                <a:lnTo>
                  <a:pt x="28071" y="5715000"/>
                </a:lnTo>
                <a:lnTo>
                  <a:pt x="23618" y="5664200"/>
                </a:lnTo>
                <a:lnTo>
                  <a:pt x="19544" y="5626100"/>
                </a:lnTo>
                <a:lnTo>
                  <a:pt x="15851" y="5575300"/>
                </a:lnTo>
                <a:lnTo>
                  <a:pt x="12541" y="5524500"/>
                </a:lnTo>
                <a:lnTo>
                  <a:pt x="9614" y="5473700"/>
                </a:lnTo>
                <a:lnTo>
                  <a:pt x="7072" y="5435600"/>
                </a:lnTo>
                <a:lnTo>
                  <a:pt x="4917" y="5384800"/>
                </a:lnTo>
                <a:lnTo>
                  <a:pt x="3151" y="5334000"/>
                </a:lnTo>
                <a:lnTo>
                  <a:pt x="1774" y="5283200"/>
                </a:lnTo>
                <a:lnTo>
                  <a:pt x="789" y="5232400"/>
                </a:lnTo>
                <a:lnTo>
                  <a:pt x="197" y="5181600"/>
                </a:lnTo>
                <a:lnTo>
                  <a:pt x="0" y="5143500"/>
                </a:lnTo>
                <a:lnTo>
                  <a:pt x="197" y="5092700"/>
                </a:lnTo>
                <a:lnTo>
                  <a:pt x="789" y="5041900"/>
                </a:lnTo>
                <a:lnTo>
                  <a:pt x="1774" y="4991100"/>
                </a:lnTo>
                <a:lnTo>
                  <a:pt x="3151" y="4940300"/>
                </a:lnTo>
                <a:lnTo>
                  <a:pt x="4917" y="4889500"/>
                </a:lnTo>
                <a:lnTo>
                  <a:pt x="7072" y="4851400"/>
                </a:lnTo>
                <a:lnTo>
                  <a:pt x="9614" y="4800600"/>
                </a:lnTo>
                <a:lnTo>
                  <a:pt x="12541" y="4749800"/>
                </a:lnTo>
                <a:lnTo>
                  <a:pt x="15851" y="4699000"/>
                </a:lnTo>
                <a:lnTo>
                  <a:pt x="19544" y="4660900"/>
                </a:lnTo>
                <a:lnTo>
                  <a:pt x="23618" y="4610100"/>
                </a:lnTo>
                <a:lnTo>
                  <a:pt x="28071" y="4559300"/>
                </a:lnTo>
                <a:lnTo>
                  <a:pt x="32902" y="4508500"/>
                </a:lnTo>
                <a:lnTo>
                  <a:pt x="38109" y="4470400"/>
                </a:lnTo>
                <a:lnTo>
                  <a:pt x="43691" y="4419600"/>
                </a:lnTo>
                <a:lnTo>
                  <a:pt x="49646" y="4368800"/>
                </a:lnTo>
                <a:lnTo>
                  <a:pt x="55973" y="4318000"/>
                </a:lnTo>
                <a:lnTo>
                  <a:pt x="62670" y="4279900"/>
                </a:lnTo>
                <a:lnTo>
                  <a:pt x="69735" y="4229100"/>
                </a:lnTo>
                <a:lnTo>
                  <a:pt x="77168" y="4178300"/>
                </a:lnTo>
                <a:lnTo>
                  <a:pt x="84966" y="4140200"/>
                </a:lnTo>
                <a:lnTo>
                  <a:pt x="93128" y="4089400"/>
                </a:lnTo>
                <a:lnTo>
                  <a:pt x="101653" y="4038600"/>
                </a:lnTo>
                <a:lnTo>
                  <a:pt x="110539" y="4000500"/>
                </a:lnTo>
                <a:lnTo>
                  <a:pt x="119785" y="3949700"/>
                </a:lnTo>
                <a:lnTo>
                  <a:pt x="129388" y="3898900"/>
                </a:lnTo>
                <a:lnTo>
                  <a:pt x="139348" y="3860800"/>
                </a:lnTo>
                <a:lnTo>
                  <a:pt x="149663" y="3810000"/>
                </a:lnTo>
                <a:lnTo>
                  <a:pt x="160332" y="3771900"/>
                </a:lnTo>
                <a:lnTo>
                  <a:pt x="171352" y="3721100"/>
                </a:lnTo>
                <a:lnTo>
                  <a:pt x="182723" y="3670300"/>
                </a:lnTo>
                <a:lnTo>
                  <a:pt x="194443" y="3632200"/>
                </a:lnTo>
                <a:lnTo>
                  <a:pt x="206510" y="3581400"/>
                </a:lnTo>
                <a:lnTo>
                  <a:pt x="218923" y="3543300"/>
                </a:lnTo>
                <a:lnTo>
                  <a:pt x="231681" y="3492500"/>
                </a:lnTo>
                <a:lnTo>
                  <a:pt x="244781" y="3454400"/>
                </a:lnTo>
                <a:lnTo>
                  <a:pt x="258222" y="3403600"/>
                </a:lnTo>
                <a:lnTo>
                  <a:pt x="272004" y="3365500"/>
                </a:lnTo>
                <a:lnTo>
                  <a:pt x="286124" y="3314700"/>
                </a:lnTo>
                <a:lnTo>
                  <a:pt x="300580" y="3276600"/>
                </a:lnTo>
                <a:lnTo>
                  <a:pt x="315372" y="3225800"/>
                </a:lnTo>
                <a:lnTo>
                  <a:pt x="330497" y="3187700"/>
                </a:lnTo>
                <a:lnTo>
                  <a:pt x="345955" y="3149600"/>
                </a:lnTo>
                <a:lnTo>
                  <a:pt x="361744" y="3098800"/>
                </a:lnTo>
                <a:lnTo>
                  <a:pt x="377861" y="3060700"/>
                </a:lnTo>
                <a:lnTo>
                  <a:pt x="394307" y="3009900"/>
                </a:lnTo>
                <a:lnTo>
                  <a:pt x="411078" y="2971800"/>
                </a:lnTo>
                <a:lnTo>
                  <a:pt x="428174" y="2933700"/>
                </a:lnTo>
                <a:lnTo>
                  <a:pt x="445594" y="2882900"/>
                </a:lnTo>
                <a:lnTo>
                  <a:pt x="463334" y="2844800"/>
                </a:lnTo>
                <a:lnTo>
                  <a:pt x="481395" y="2806700"/>
                </a:lnTo>
                <a:lnTo>
                  <a:pt x="499775" y="2755900"/>
                </a:lnTo>
                <a:lnTo>
                  <a:pt x="518471" y="2717800"/>
                </a:lnTo>
                <a:lnTo>
                  <a:pt x="537484" y="2679700"/>
                </a:lnTo>
                <a:lnTo>
                  <a:pt x="556810" y="2628900"/>
                </a:lnTo>
                <a:lnTo>
                  <a:pt x="576448" y="2590800"/>
                </a:lnTo>
                <a:lnTo>
                  <a:pt x="596398" y="2552700"/>
                </a:lnTo>
                <a:lnTo>
                  <a:pt x="616657" y="2514600"/>
                </a:lnTo>
                <a:lnTo>
                  <a:pt x="637224" y="2463800"/>
                </a:lnTo>
                <a:lnTo>
                  <a:pt x="658097" y="2425700"/>
                </a:lnTo>
                <a:lnTo>
                  <a:pt x="679276" y="2387600"/>
                </a:lnTo>
                <a:lnTo>
                  <a:pt x="700758" y="2349500"/>
                </a:lnTo>
                <a:lnTo>
                  <a:pt x="722541" y="2311400"/>
                </a:lnTo>
                <a:lnTo>
                  <a:pt x="744625" y="2273300"/>
                </a:lnTo>
                <a:lnTo>
                  <a:pt x="767008" y="2222500"/>
                </a:lnTo>
                <a:lnTo>
                  <a:pt x="789688" y="2184400"/>
                </a:lnTo>
                <a:lnTo>
                  <a:pt x="812664" y="2146300"/>
                </a:lnTo>
                <a:lnTo>
                  <a:pt x="835935" y="2108200"/>
                </a:lnTo>
                <a:lnTo>
                  <a:pt x="859498" y="2070100"/>
                </a:lnTo>
                <a:lnTo>
                  <a:pt x="883352" y="2032000"/>
                </a:lnTo>
                <a:lnTo>
                  <a:pt x="907496" y="1993900"/>
                </a:lnTo>
                <a:lnTo>
                  <a:pt x="931928" y="1955800"/>
                </a:lnTo>
                <a:lnTo>
                  <a:pt x="956647" y="1917700"/>
                </a:lnTo>
                <a:lnTo>
                  <a:pt x="981651" y="1879600"/>
                </a:lnTo>
                <a:lnTo>
                  <a:pt x="1006939" y="1841500"/>
                </a:lnTo>
                <a:lnTo>
                  <a:pt x="1032509" y="1803400"/>
                </a:lnTo>
                <a:lnTo>
                  <a:pt x="1058360" y="1765300"/>
                </a:lnTo>
                <a:lnTo>
                  <a:pt x="1084490" y="1727200"/>
                </a:lnTo>
                <a:lnTo>
                  <a:pt x="1110897" y="1689100"/>
                </a:lnTo>
                <a:lnTo>
                  <a:pt x="1137581" y="1651000"/>
                </a:lnTo>
                <a:lnTo>
                  <a:pt x="1164539" y="1625600"/>
                </a:lnTo>
                <a:lnTo>
                  <a:pt x="1191770" y="1587500"/>
                </a:lnTo>
                <a:lnTo>
                  <a:pt x="1219272" y="1549400"/>
                </a:lnTo>
                <a:lnTo>
                  <a:pt x="1247045" y="1511300"/>
                </a:lnTo>
                <a:lnTo>
                  <a:pt x="1275086" y="1473200"/>
                </a:lnTo>
                <a:lnTo>
                  <a:pt x="1303394" y="1435100"/>
                </a:lnTo>
                <a:lnTo>
                  <a:pt x="1331968" y="1409700"/>
                </a:lnTo>
                <a:lnTo>
                  <a:pt x="1360805" y="1371600"/>
                </a:lnTo>
                <a:lnTo>
                  <a:pt x="1389905" y="1333500"/>
                </a:lnTo>
                <a:lnTo>
                  <a:pt x="1419266" y="1295400"/>
                </a:lnTo>
                <a:lnTo>
                  <a:pt x="1448886" y="1270000"/>
                </a:lnTo>
                <a:lnTo>
                  <a:pt x="1478764" y="1231900"/>
                </a:lnTo>
                <a:lnTo>
                  <a:pt x="1508899" y="1193800"/>
                </a:lnTo>
                <a:lnTo>
                  <a:pt x="1539288" y="1168400"/>
                </a:lnTo>
                <a:lnTo>
                  <a:pt x="1569931" y="1130300"/>
                </a:lnTo>
                <a:lnTo>
                  <a:pt x="1600825" y="1104900"/>
                </a:lnTo>
                <a:lnTo>
                  <a:pt x="1663363" y="1028700"/>
                </a:lnTo>
                <a:lnTo>
                  <a:pt x="1695004" y="1003300"/>
                </a:lnTo>
                <a:lnTo>
                  <a:pt x="1726890" y="965200"/>
                </a:lnTo>
                <a:lnTo>
                  <a:pt x="1759021" y="939800"/>
                </a:lnTo>
                <a:lnTo>
                  <a:pt x="1791395" y="901700"/>
                </a:lnTo>
                <a:lnTo>
                  <a:pt x="1824009" y="876300"/>
                </a:lnTo>
                <a:lnTo>
                  <a:pt x="1856863" y="838200"/>
                </a:lnTo>
                <a:lnTo>
                  <a:pt x="1923285" y="787400"/>
                </a:lnTo>
                <a:lnTo>
                  <a:pt x="1956849" y="749300"/>
                </a:lnTo>
                <a:lnTo>
                  <a:pt x="1990647" y="723900"/>
                </a:lnTo>
                <a:lnTo>
                  <a:pt x="2024677" y="685800"/>
                </a:lnTo>
                <a:lnTo>
                  <a:pt x="2093426" y="635000"/>
                </a:lnTo>
                <a:lnTo>
                  <a:pt x="2128143" y="596900"/>
                </a:lnTo>
                <a:lnTo>
                  <a:pt x="2269256" y="495300"/>
                </a:lnTo>
                <a:lnTo>
                  <a:pt x="2305088" y="457200"/>
                </a:lnTo>
                <a:lnTo>
                  <a:pt x="2377405" y="406400"/>
                </a:lnTo>
                <a:lnTo>
                  <a:pt x="2524613" y="304800"/>
                </a:lnTo>
                <a:lnTo>
                  <a:pt x="2713320" y="177800"/>
                </a:lnTo>
                <a:lnTo>
                  <a:pt x="2907071" y="50800"/>
                </a:lnTo>
                <a:lnTo>
                  <a:pt x="2946410" y="38100"/>
                </a:lnTo>
                <a:lnTo>
                  <a:pt x="2985941" y="12700"/>
                </a:lnTo>
                <a:lnTo>
                  <a:pt x="3013508" y="0"/>
                </a:lnTo>
                <a:lnTo>
                  <a:pt x="5114149" y="0"/>
                </a:lnTo>
                <a:lnTo>
                  <a:pt x="5114149" y="10274300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524000" y="847309"/>
            <a:ext cx="10732770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0" spc="-30" dirty="0"/>
              <a:t>Grazie</a:t>
            </a:r>
            <a:r>
              <a:rPr sz="7500" dirty="0"/>
              <a:t> </a:t>
            </a:r>
            <a:r>
              <a:rPr sz="7500" spc="-75" dirty="0"/>
              <a:t>per</a:t>
            </a:r>
            <a:r>
              <a:rPr sz="7500" dirty="0"/>
              <a:t> </a:t>
            </a:r>
            <a:r>
              <a:rPr sz="7500" spc="70" dirty="0"/>
              <a:t>l'attenzione!</a:t>
            </a:r>
            <a:endParaRPr sz="7500" dirty="0"/>
          </a:p>
        </p:txBody>
      </p:sp>
      <p:sp>
        <p:nvSpPr>
          <p:cNvPr id="13" name="object 13"/>
          <p:cNvSpPr txBox="1"/>
          <p:nvPr/>
        </p:nvSpPr>
        <p:spPr>
          <a:xfrm>
            <a:off x="948055" y="2169306"/>
            <a:ext cx="11582400" cy="156709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4000" b="1" i="1" spc="204" dirty="0">
                <a:solidFill>
                  <a:srgbClr val="E1904D"/>
                </a:solidFill>
                <a:latin typeface="Century Gothic"/>
                <a:cs typeface="Century Gothic"/>
              </a:rPr>
              <a:t>T</a:t>
            </a:r>
            <a:r>
              <a:rPr lang="it-IT" sz="4000" b="1" i="1" spc="204" dirty="0" err="1">
                <a:solidFill>
                  <a:srgbClr val="E1904D"/>
                </a:solidFill>
                <a:latin typeface="Century Gothic"/>
                <a:cs typeface="Century Gothic"/>
              </a:rPr>
              <a:t>eam</a:t>
            </a:r>
            <a:r>
              <a:rPr sz="4000" b="1" i="1" spc="204" dirty="0">
                <a:solidFill>
                  <a:srgbClr val="E1904D"/>
                </a:solidFill>
                <a:latin typeface="Century Gothic"/>
                <a:cs typeface="Century Gothic"/>
              </a:rPr>
              <a:t>:</a:t>
            </a:r>
            <a:endParaRPr sz="4000" i="1" dirty="0">
              <a:solidFill>
                <a:srgbClr val="E1904D"/>
              </a:solidFill>
              <a:latin typeface="Century Gothic"/>
              <a:cs typeface="Century Gothic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endParaRPr lang="it-IT" sz="3050" dirty="0">
              <a:solidFill>
                <a:srgbClr val="E1904D"/>
              </a:solidFill>
              <a:latin typeface="Courier New"/>
              <a:cs typeface="Courier New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endParaRPr lang="it-IT" sz="3050" dirty="0">
              <a:solidFill>
                <a:srgbClr val="E1904D"/>
              </a:solidFill>
              <a:latin typeface="Courier New"/>
              <a:cs typeface="Courier New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FEF6A14-A58C-44AE-B087-FB2A1F9C851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42" b="11871"/>
          <a:stretch/>
        </p:blipFill>
        <p:spPr>
          <a:xfrm>
            <a:off x="6560053" y="2933020"/>
            <a:ext cx="2589853" cy="2717153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D7C3DB6-9818-4088-B173-77296F910B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2"/>
          <a:stretch/>
        </p:blipFill>
        <p:spPr bwMode="auto">
          <a:xfrm>
            <a:off x="948055" y="3007044"/>
            <a:ext cx="2532625" cy="2607259"/>
          </a:xfrm>
          <a:prstGeom prst="ellipse">
            <a:avLst/>
          </a:prstGeom>
          <a:ln w="63500" cap="rnd"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object 7">
            <a:extLst>
              <a:ext uri="{FF2B5EF4-FFF2-40B4-BE49-F238E27FC236}">
                <a16:creationId xmlns:a16="http://schemas.microsoft.com/office/drawing/2014/main" id="{6EC279E3-7DAC-4FDB-8309-A6FA2A7530B1}"/>
              </a:ext>
            </a:extLst>
          </p:cNvPr>
          <p:cNvSpPr txBox="1"/>
          <p:nvPr/>
        </p:nvSpPr>
        <p:spPr>
          <a:xfrm>
            <a:off x="6452481" y="5805002"/>
            <a:ext cx="2895600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Simona Pentangelo 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1" name="object 7">
            <a:extLst>
              <a:ext uri="{FF2B5EF4-FFF2-40B4-BE49-F238E27FC236}">
                <a16:creationId xmlns:a16="http://schemas.microsoft.com/office/drawing/2014/main" id="{9F5A7D03-1BF2-4932-99E9-CEC8C03DDD82}"/>
              </a:ext>
            </a:extLst>
          </p:cNvPr>
          <p:cNvSpPr txBox="1"/>
          <p:nvPr/>
        </p:nvSpPr>
        <p:spPr>
          <a:xfrm>
            <a:off x="1207751" y="5805002"/>
            <a:ext cx="2186773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Lucio Squitieri 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B448299-26D3-4FDF-8E0B-7DE4EA7AC6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51" t="3360" r="5870" b="26296"/>
          <a:stretch/>
        </p:blipFill>
        <p:spPr>
          <a:xfrm>
            <a:off x="3591389" y="6136002"/>
            <a:ext cx="2641996" cy="2781529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5" name="object 7">
            <a:extLst>
              <a:ext uri="{FF2B5EF4-FFF2-40B4-BE49-F238E27FC236}">
                <a16:creationId xmlns:a16="http://schemas.microsoft.com/office/drawing/2014/main" id="{E8397A72-3410-4E5D-AB07-4FC068C649B3}"/>
              </a:ext>
            </a:extLst>
          </p:cNvPr>
          <p:cNvSpPr txBox="1"/>
          <p:nvPr/>
        </p:nvSpPr>
        <p:spPr>
          <a:xfrm>
            <a:off x="3779309" y="9143719"/>
            <a:ext cx="2454076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Gabriele Pisapia 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6" name="object 13">
            <a:extLst>
              <a:ext uri="{FF2B5EF4-FFF2-40B4-BE49-F238E27FC236}">
                <a16:creationId xmlns:a16="http://schemas.microsoft.com/office/drawing/2014/main" id="{992EC686-2EB8-4B49-B23A-ADE8B3E2B2A9}"/>
              </a:ext>
            </a:extLst>
          </p:cNvPr>
          <p:cNvSpPr txBox="1"/>
          <p:nvPr/>
        </p:nvSpPr>
        <p:spPr>
          <a:xfrm>
            <a:off x="9598892" y="3231146"/>
            <a:ext cx="11582400" cy="156709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4000" b="1" i="1" spc="204" dirty="0">
                <a:solidFill>
                  <a:srgbClr val="005B95"/>
                </a:solidFill>
                <a:latin typeface="Century Gothic"/>
                <a:cs typeface="Century Gothic"/>
              </a:rPr>
              <a:t>T</a:t>
            </a:r>
            <a:r>
              <a:rPr lang="it-IT" sz="4000" b="1" i="1" spc="204" dirty="0" err="1">
                <a:solidFill>
                  <a:srgbClr val="005B95"/>
                </a:solidFill>
                <a:latin typeface="Century Gothic"/>
                <a:cs typeface="Century Gothic"/>
              </a:rPr>
              <a:t>utor</a:t>
            </a:r>
            <a:r>
              <a:rPr sz="4000" b="1" i="1" spc="204" dirty="0">
                <a:solidFill>
                  <a:srgbClr val="005B95"/>
                </a:solidFill>
                <a:latin typeface="Century Gothic"/>
                <a:cs typeface="Century Gothic"/>
              </a:rPr>
              <a:t>:</a:t>
            </a:r>
            <a:endParaRPr sz="4000" i="1" dirty="0">
              <a:solidFill>
                <a:srgbClr val="005B95"/>
              </a:solidFill>
              <a:latin typeface="Century Gothic"/>
              <a:cs typeface="Century Gothic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endParaRPr lang="it-IT" sz="3050" dirty="0">
              <a:solidFill>
                <a:srgbClr val="E1904D"/>
              </a:solidFill>
              <a:latin typeface="Courier New"/>
              <a:cs typeface="Courier New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endParaRPr lang="it-IT" sz="3050" dirty="0">
              <a:solidFill>
                <a:srgbClr val="E1904D"/>
              </a:solidFill>
              <a:latin typeface="Courier New"/>
              <a:cs typeface="Courier New"/>
            </a:endParaRPr>
          </a:p>
        </p:txBody>
      </p:sp>
      <p:sp>
        <p:nvSpPr>
          <p:cNvPr id="17" name="object 7">
            <a:extLst>
              <a:ext uri="{FF2B5EF4-FFF2-40B4-BE49-F238E27FC236}">
                <a16:creationId xmlns:a16="http://schemas.microsoft.com/office/drawing/2014/main" id="{73B128C2-DEB7-4B5C-BFDC-70A4F7D39A8A}"/>
              </a:ext>
            </a:extLst>
          </p:cNvPr>
          <p:cNvSpPr txBox="1"/>
          <p:nvPr/>
        </p:nvSpPr>
        <p:spPr>
          <a:xfrm>
            <a:off x="14131681" y="4240176"/>
            <a:ext cx="2407709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rgbClr val="005B95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Gabriele Ciliberti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8" name="object 7">
            <a:extLst>
              <a:ext uri="{FF2B5EF4-FFF2-40B4-BE49-F238E27FC236}">
                <a16:creationId xmlns:a16="http://schemas.microsoft.com/office/drawing/2014/main" id="{7A06CFCB-56B0-4D9C-8FCE-80A665530FCE}"/>
              </a:ext>
            </a:extLst>
          </p:cNvPr>
          <p:cNvSpPr txBox="1"/>
          <p:nvPr/>
        </p:nvSpPr>
        <p:spPr>
          <a:xfrm>
            <a:off x="14131681" y="6019618"/>
            <a:ext cx="3130234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rgbClr val="005B95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Salvatore Moscariello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9" name="object 7">
            <a:extLst>
              <a:ext uri="{FF2B5EF4-FFF2-40B4-BE49-F238E27FC236}">
                <a16:creationId xmlns:a16="http://schemas.microsoft.com/office/drawing/2014/main" id="{BFA4EB57-5F2B-44A9-AEE3-BB2B1CBF682D}"/>
              </a:ext>
            </a:extLst>
          </p:cNvPr>
          <p:cNvSpPr txBox="1"/>
          <p:nvPr/>
        </p:nvSpPr>
        <p:spPr>
          <a:xfrm>
            <a:off x="14131681" y="5085730"/>
            <a:ext cx="2306203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rgbClr val="005B95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Pietro Catalano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1" name="object 7">
            <a:extLst>
              <a:ext uri="{FF2B5EF4-FFF2-40B4-BE49-F238E27FC236}">
                <a16:creationId xmlns:a16="http://schemas.microsoft.com/office/drawing/2014/main" id="{03999C6C-9C08-4471-B99A-F623389454B3}"/>
              </a:ext>
            </a:extLst>
          </p:cNvPr>
          <p:cNvSpPr txBox="1"/>
          <p:nvPr/>
        </p:nvSpPr>
        <p:spPr>
          <a:xfrm>
            <a:off x="10050411" y="9143719"/>
            <a:ext cx="2454076" cy="903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r>
              <a:rPr lang="it-IT" sz="2400" b="1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Felice Coppola</a:t>
            </a:r>
          </a:p>
          <a:p>
            <a:pPr marL="12700" marR="5080" algn="ctr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</a:pPr>
            <a:endParaRPr lang="it-IT" sz="2800" spc="-3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5A606AE9-6D59-41C0-A468-8B8A46A2E7B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648" t="11169" r="8578" b="23645"/>
          <a:stretch/>
        </p:blipFill>
        <p:spPr>
          <a:xfrm>
            <a:off x="9808203" y="6224251"/>
            <a:ext cx="2940424" cy="2781529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0" grpId="0"/>
      <p:bldP spid="11" grpId="0"/>
      <p:bldP spid="15" grpId="0"/>
      <p:bldP spid="16" grpId="0"/>
      <p:bldP spid="17" grpId="0"/>
      <p:bldP spid="18" grpId="0"/>
      <p:bldP spid="19" grpId="0"/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47800" y="3848100"/>
            <a:ext cx="7086600" cy="2228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7200" dirty="0"/>
              <a:t>Introduzione al problema</a:t>
            </a:r>
            <a:endParaRPr sz="7200" dirty="0"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982200" y="800100"/>
            <a:ext cx="7610474" cy="76104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606446" y="0"/>
            <a:ext cx="7681595" cy="5521325"/>
          </a:xfrm>
          <a:custGeom>
            <a:avLst/>
            <a:gdLst/>
            <a:ahLst/>
            <a:cxnLst/>
            <a:rect l="l" t="t" r="r" b="b"/>
            <a:pathLst>
              <a:path w="7681594" h="5521325">
                <a:moveTo>
                  <a:pt x="4867274" y="5521308"/>
                </a:moveTo>
                <a:lnTo>
                  <a:pt x="4818750" y="5521071"/>
                </a:lnTo>
                <a:lnTo>
                  <a:pt x="4770338" y="5520362"/>
                </a:lnTo>
                <a:lnTo>
                  <a:pt x="4722041" y="5519183"/>
                </a:lnTo>
                <a:lnTo>
                  <a:pt x="4673862" y="5517535"/>
                </a:lnTo>
                <a:lnTo>
                  <a:pt x="4625803" y="5515423"/>
                </a:lnTo>
                <a:lnTo>
                  <a:pt x="4577865" y="5512846"/>
                </a:lnTo>
                <a:lnTo>
                  <a:pt x="4530051" y="5509808"/>
                </a:lnTo>
                <a:lnTo>
                  <a:pt x="4482364" y="5506311"/>
                </a:lnTo>
                <a:lnTo>
                  <a:pt x="4434804" y="5502357"/>
                </a:lnTo>
                <a:lnTo>
                  <a:pt x="4387376" y="5497949"/>
                </a:lnTo>
                <a:lnTo>
                  <a:pt x="4340080" y="5493088"/>
                </a:lnTo>
                <a:lnTo>
                  <a:pt x="4292918" y="5487776"/>
                </a:lnTo>
                <a:lnTo>
                  <a:pt x="4245894" y="5482016"/>
                </a:lnTo>
                <a:lnTo>
                  <a:pt x="4199010" y="5475810"/>
                </a:lnTo>
                <a:lnTo>
                  <a:pt x="4152267" y="5469161"/>
                </a:lnTo>
                <a:lnTo>
                  <a:pt x="4105667" y="5462069"/>
                </a:lnTo>
                <a:lnTo>
                  <a:pt x="4059213" y="5454539"/>
                </a:lnTo>
                <a:lnTo>
                  <a:pt x="4012908" y="5446571"/>
                </a:lnTo>
                <a:lnTo>
                  <a:pt x="3966752" y="5438168"/>
                </a:lnTo>
                <a:lnTo>
                  <a:pt x="3920750" y="5429332"/>
                </a:lnTo>
                <a:lnTo>
                  <a:pt x="3874901" y="5420065"/>
                </a:lnTo>
                <a:lnTo>
                  <a:pt x="3829210" y="5410370"/>
                </a:lnTo>
                <a:lnTo>
                  <a:pt x="3783678" y="5400249"/>
                </a:lnTo>
                <a:lnTo>
                  <a:pt x="3738306" y="5389704"/>
                </a:lnTo>
                <a:lnTo>
                  <a:pt x="3693099" y="5378736"/>
                </a:lnTo>
                <a:lnTo>
                  <a:pt x="3648056" y="5367349"/>
                </a:lnTo>
                <a:lnTo>
                  <a:pt x="3603182" y="5355545"/>
                </a:lnTo>
                <a:lnTo>
                  <a:pt x="3558478" y="5343325"/>
                </a:lnTo>
                <a:lnTo>
                  <a:pt x="3513945" y="5330692"/>
                </a:lnTo>
                <a:lnTo>
                  <a:pt x="3469587" y="5317648"/>
                </a:lnTo>
                <a:lnTo>
                  <a:pt x="3425406" y="5304195"/>
                </a:lnTo>
                <a:lnTo>
                  <a:pt x="3381403" y="5290336"/>
                </a:lnTo>
                <a:lnTo>
                  <a:pt x="3337582" y="5276072"/>
                </a:lnTo>
                <a:lnTo>
                  <a:pt x="3293943" y="5261406"/>
                </a:lnTo>
                <a:lnTo>
                  <a:pt x="3250490" y="5246340"/>
                </a:lnTo>
                <a:lnTo>
                  <a:pt x="3207224" y="5230877"/>
                </a:lnTo>
                <a:lnTo>
                  <a:pt x="3164148" y="5215017"/>
                </a:lnTo>
                <a:lnTo>
                  <a:pt x="3121264" y="5198765"/>
                </a:lnTo>
                <a:lnTo>
                  <a:pt x="3078573" y="5182121"/>
                </a:lnTo>
                <a:lnTo>
                  <a:pt x="3036079" y="5165088"/>
                </a:lnTo>
                <a:lnTo>
                  <a:pt x="2993784" y="5147668"/>
                </a:lnTo>
                <a:lnTo>
                  <a:pt x="2951689" y="5129863"/>
                </a:lnTo>
                <a:lnTo>
                  <a:pt x="2909797" y="5111676"/>
                </a:lnTo>
                <a:lnTo>
                  <a:pt x="2868110" y="5093109"/>
                </a:lnTo>
                <a:lnTo>
                  <a:pt x="2826631" y="5074163"/>
                </a:lnTo>
                <a:lnTo>
                  <a:pt x="2785360" y="5054842"/>
                </a:lnTo>
                <a:lnTo>
                  <a:pt x="2744301" y="5035147"/>
                </a:lnTo>
                <a:lnTo>
                  <a:pt x="2703457" y="5015081"/>
                </a:lnTo>
                <a:lnTo>
                  <a:pt x="2662828" y="4994645"/>
                </a:lnTo>
                <a:lnTo>
                  <a:pt x="2622417" y="4973842"/>
                </a:lnTo>
                <a:lnTo>
                  <a:pt x="2582226" y="4952674"/>
                </a:lnTo>
                <a:lnTo>
                  <a:pt x="2542258" y="4931143"/>
                </a:lnTo>
                <a:lnTo>
                  <a:pt x="2502515" y="4909252"/>
                </a:lnTo>
                <a:lnTo>
                  <a:pt x="2462999" y="4887002"/>
                </a:lnTo>
                <a:lnTo>
                  <a:pt x="2423712" y="4864396"/>
                </a:lnTo>
                <a:lnTo>
                  <a:pt x="2384656" y="4841436"/>
                </a:lnTo>
                <a:lnTo>
                  <a:pt x="2345834" y="4818125"/>
                </a:lnTo>
                <a:lnTo>
                  <a:pt x="2307247" y="4794464"/>
                </a:lnTo>
                <a:lnTo>
                  <a:pt x="2268899" y="4770455"/>
                </a:lnTo>
                <a:lnTo>
                  <a:pt x="2230790" y="4746101"/>
                </a:lnTo>
                <a:lnTo>
                  <a:pt x="2192924" y="4721404"/>
                </a:lnTo>
                <a:lnTo>
                  <a:pt x="2155302" y="4696366"/>
                </a:lnTo>
                <a:lnTo>
                  <a:pt x="2117927" y="4670990"/>
                </a:lnTo>
                <a:lnTo>
                  <a:pt x="2080800" y="4645277"/>
                </a:lnTo>
                <a:lnTo>
                  <a:pt x="2043925" y="4619230"/>
                </a:lnTo>
                <a:lnTo>
                  <a:pt x="2007303" y="4592850"/>
                </a:lnTo>
                <a:lnTo>
                  <a:pt x="1970936" y="4566141"/>
                </a:lnTo>
                <a:lnTo>
                  <a:pt x="1934827" y="4539104"/>
                </a:lnTo>
                <a:lnTo>
                  <a:pt x="1898977" y="4511742"/>
                </a:lnTo>
                <a:lnTo>
                  <a:pt x="1863390" y="4484056"/>
                </a:lnTo>
                <a:lnTo>
                  <a:pt x="1828067" y="4456049"/>
                </a:lnTo>
                <a:lnTo>
                  <a:pt x="1793010" y="4427724"/>
                </a:lnTo>
                <a:lnTo>
                  <a:pt x="1758222" y="4399081"/>
                </a:lnTo>
                <a:lnTo>
                  <a:pt x="1723704" y="4370124"/>
                </a:lnTo>
                <a:lnTo>
                  <a:pt x="1689459" y="4340854"/>
                </a:lnTo>
                <a:lnTo>
                  <a:pt x="1655490" y="4311275"/>
                </a:lnTo>
                <a:lnTo>
                  <a:pt x="1621798" y="4281387"/>
                </a:lnTo>
                <a:lnTo>
                  <a:pt x="1588385" y="4251194"/>
                </a:lnTo>
                <a:lnTo>
                  <a:pt x="1555254" y="4220697"/>
                </a:lnTo>
                <a:lnTo>
                  <a:pt x="1522407" y="4189898"/>
                </a:lnTo>
                <a:lnTo>
                  <a:pt x="1489846" y="4158801"/>
                </a:lnTo>
                <a:lnTo>
                  <a:pt x="1457574" y="4127406"/>
                </a:lnTo>
                <a:lnTo>
                  <a:pt x="1425591" y="4095716"/>
                </a:lnTo>
                <a:lnTo>
                  <a:pt x="1393902" y="4063734"/>
                </a:lnTo>
                <a:lnTo>
                  <a:pt x="1362507" y="4031461"/>
                </a:lnTo>
                <a:lnTo>
                  <a:pt x="1331409" y="3998900"/>
                </a:lnTo>
                <a:lnTo>
                  <a:pt x="1300611" y="3966053"/>
                </a:lnTo>
                <a:lnTo>
                  <a:pt x="1270114" y="3932922"/>
                </a:lnTo>
                <a:lnTo>
                  <a:pt x="1239920" y="3899510"/>
                </a:lnTo>
                <a:lnTo>
                  <a:pt x="1210033" y="3865818"/>
                </a:lnTo>
                <a:lnTo>
                  <a:pt x="1180453" y="3831848"/>
                </a:lnTo>
                <a:lnTo>
                  <a:pt x="1151184" y="3797603"/>
                </a:lnTo>
                <a:lnTo>
                  <a:pt x="1122226" y="3763086"/>
                </a:lnTo>
                <a:lnTo>
                  <a:pt x="1093584" y="3728298"/>
                </a:lnTo>
                <a:lnTo>
                  <a:pt x="1065258" y="3693241"/>
                </a:lnTo>
                <a:lnTo>
                  <a:pt x="1037251" y="3657918"/>
                </a:lnTo>
                <a:lnTo>
                  <a:pt x="1009565" y="3622330"/>
                </a:lnTo>
                <a:lnTo>
                  <a:pt x="982203" y="3586481"/>
                </a:lnTo>
                <a:lnTo>
                  <a:pt x="955166" y="3550372"/>
                </a:lnTo>
                <a:lnTo>
                  <a:pt x="928457" y="3514005"/>
                </a:lnTo>
                <a:lnTo>
                  <a:pt x="902078" y="3477383"/>
                </a:lnTo>
                <a:lnTo>
                  <a:pt x="876031" y="3440507"/>
                </a:lnTo>
                <a:lnTo>
                  <a:pt x="850318" y="3403381"/>
                </a:lnTo>
                <a:lnTo>
                  <a:pt x="824941" y="3366006"/>
                </a:lnTo>
                <a:lnTo>
                  <a:pt x="799903" y="3328384"/>
                </a:lnTo>
                <a:lnTo>
                  <a:pt x="775206" y="3290518"/>
                </a:lnTo>
                <a:lnTo>
                  <a:pt x="750853" y="3252409"/>
                </a:lnTo>
                <a:lnTo>
                  <a:pt x="726844" y="3214060"/>
                </a:lnTo>
                <a:lnTo>
                  <a:pt x="703183" y="3175474"/>
                </a:lnTo>
                <a:lnTo>
                  <a:pt x="679871" y="3136651"/>
                </a:lnTo>
                <a:lnTo>
                  <a:pt x="656911" y="3097596"/>
                </a:lnTo>
                <a:lnTo>
                  <a:pt x="634305" y="3058308"/>
                </a:lnTo>
                <a:lnTo>
                  <a:pt x="612056" y="3018792"/>
                </a:lnTo>
                <a:lnTo>
                  <a:pt x="590164" y="2979049"/>
                </a:lnTo>
                <a:lnTo>
                  <a:pt x="568634" y="2939081"/>
                </a:lnTo>
                <a:lnTo>
                  <a:pt x="547466" y="2898891"/>
                </a:lnTo>
                <a:lnTo>
                  <a:pt x="526663" y="2858480"/>
                </a:lnTo>
                <a:lnTo>
                  <a:pt x="506227" y="2817851"/>
                </a:lnTo>
                <a:lnTo>
                  <a:pt x="486160" y="2777006"/>
                </a:lnTo>
                <a:lnTo>
                  <a:pt x="466465" y="2735947"/>
                </a:lnTo>
                <a:lnTo>
                  <a:pt x="447144" y="2694677"/>
                </a:lnTo>
                <a:lnTo>
                  <a:pt x="428199" y="2653197"/>
                </a:lnTo>
                <a:lnTo>
                  <a:pt x="409631" y="2611510"/>
                </a:lnTo>
                <a:lnTo>
                  <a:pt x="391444" y="2569618"/>
                </a:lnTo>
                <a:lnTo>
                  <a:pt x="373640" y="2527524"/>
                </a:lnTo>
                <a:lnTo>
                  <a:pt x="356220" y="2485228"/>
                </a:lnTo>
                <a:lnTo>
                  <a:pt x="339187" y="2442734"/>
                </a:lnTo>
                <a:lnTo>
                  <a:pt x="322543" y="2400044"/>
                </a:lnTo>
                <a:lnTo>
                  <a:pt x="306290" y="2357160"/>
                </a:lnTo>
                <a:lnTo>
                  <a:pt x="290431" y="2314084"/>
                </a:lnTo>
                <a:lnTo>
                  <a:pt x="274967" y="2270818"/>
                </a:lnTo>
                <a:lnTo>
                  <a:pt x="259901" y="2227365"/>
                </a:lnTo>
                <a:lnTo>
                  <a:pt x="245235" y="2183726"/>
                </a:lnTo>
                <a:lnTo>
                  <a:pt x="230972" y="2139904"/>
                </a:lnTo>
                <a:lnTo>
                  <a:pt x="217112" y="2095902"/>
                </a:lnTo>
                <a:lnTo>
                  <a:pt x="203660" y="2051720"/>
                </a:lnTo>
                <a:lnTo>
                  <a:pt x="190616" y="2007362"/>
                </a:lnTo>
                <a:lnTo>
                  <a:pt x="177983" y="1962830"/>
                </a:lnTo>
                <a:lnTo>
                  <a:pt x="165763" y="1918126"/>
                </a:lnTo>
                <a:lnTo>
                  <a:pt x="153958" y="1873251"/>
                </a:lnTo>
                <a:lnTo>
                  <a:pt x="142571" y="1828209"/>
                </a:lnTo>
                <a:lnTo>
                  <a:pt x="131604" y="1783001"/>
                </a:lnTo>
                <a:lnTo>
                  <a:pt x="121058" y="1737630"/>
                </a:lnTo>
                <a:lnTo>
                  <a:pt x="110937" y="1692098"/>
                </a:lnTo>
                <a:lnTo>
                  <a:pt x="101242" y="1646406"/>
                </a:lnTo>
                <a:lnTo>
                  <a:pt x="91976" y="1600558"/>
                </a:lnTo>
                <a:lnTo>
                  <a:pt x="83140" y="1554555"/>
                </a:lnTo>
                <a:lnTo>
                  <a:pt x="74737" y="1508400"/>
                </a:lnTo>
                <a:lnTo>
                  <a:pt x="66769" y="1462094"/>
                </a:lnTo>
                <a:lnTo>
                  <a:pt x="59238" y="1415640"/>
                </a:lnTo>
                <a:lnTo>
                  <a:pt x="52147" y="1369041"/>
                </a:lnTo>
                <a:lnTo>
                  <a:pt x="45497" y="1322298"/>
                </a:lnTo>
                <a:lnTo>
                  <a:pt x="39291" y="1275413"/>
                </a:lnTo>
                <a:lnTo>
                  <a:pt x="33532" y="1228389"/>
                </a:lnTo>
                <a:lnTo>
                  <a:pt x="28220" y="1181228"/>
                </a:lnTo>
                <a:lnTo>
                  <a:pt x="23359" y="1133932"/>
                </a:lnTo>
                <a:lnTo>
                  <a:pt x="18950" y="1086503"/>
                </a:lnTo>
                <a:lnTo>
                  <a:pt x="14996" y="1038944"/>
                </a:lnTo>
                <a:lnTo>
                  <a:pt x="11499" y="991256"/>
                </a:lnTo>
                <a:lnTo>
                  <a:pt x="8461" y="943442"/>
                </a:lnTo>
                <a:lnTo>
                  <a:pt x="5885" y="895505"/>
                </a:lnTo>
                <a:lnTo>
                  <a:pt x="3772" y="847445"/>
                </a:lnTo>
                <a:lnTo>
                  <a:pt x="2125" y="799266"/>
                </a:lnTo>
                <a:lnTo>
                  <a:pt x="946" y="750969"/>
                </a:lnTo>
                <a:lnTo>
                  <a:pt x="236" y="702558"/>
                </a:lnTo>
                <a:lnTo>
                  <a:pt x="0" y="654033"/>
                </a:lnTo>
                <a:lnTo>
                  <a:pt x="236" y="605508"/>
                </a:lnTo>
                <a:lnTo>
                  <a:pt x="946" y="557096"/>
                </a:lnTo>
                <a:lnTo>
                  <a:pt x="2125" y="508800"/>
                </a:lnTo>
                <a:lnTo>
                  <a:pt x="3772" y="460621"/>
                </a:lnTo>
                <a:lnTo>
                  <a:pt x="5885" y="412561"/>
                </a:lnTo>
                <a:lnTo>
                  <a:pt x="8461" y="364624"/>
                </a:lnTo>
                <a:lnTo>
                  <a:pt x="11499" y="316810"/>
                </a:lnTo>
                <a:lnTo>
                  <a:pt x="14996" y="269122"/>
                </a:lnTo>
                <a:lnTo>
                  <a:pt x="18950" y="221563"/>
                </a:lnTo>
                <a:lnTo>
                  <a:pt x="23359" y="174134"/>
                </a:lnTo>
                <a:lnTo>
                  <a:pt x="28220" y="126838"/>
                </a:lnTo>
                <a:lnTo>
                  <a:pt x="33532" y="79677"/>
                </a:lnTo>
                <a:lnTo>
                  <a:pt x="43613" y="0"/>
                </a:lnTo>
                <a:lnTo>
                  <a:pt x="7681552" y="4625638"/>
                </a:lnTo>
                <a:lnTo>
                  <a:pt x="7616623" y="4670990"/>
                </a:lnTo>
                <a:lnTo>
                  <a:pt x="7579247" y="4696366"/>
                </a:lnTo>
                <a:lnTo>
                  <a:pt x="7541625" y="4721404"/>
                </a:lnTo>
                <a:lnTo>
                  <a:pt x="7503759" y="4746101"/>
                </a:lnTo>
                <a:lnTo>
                  <a:pt x="7465650" y="4770455"/>
                </a:lnTo>
                <a:lnTo>
                  <a:pt x="7427302" y="4794464"/>
                </a:lnTo>
                <a:lnTo>
                  <a:pt x="7388715" y="4818125"/>
                </a:lnTo>
                <a:lnTo>
                  <a:pt x="7349893" y="4841436"/>
                </a:lnTo>
                <a:lnTo>
                  <a:pt x="7310837" y="4864396"/>
                </a:lnTo>
                <a:lnTo>
                  <a:pt x="7271550" y="4887002"/>
                </a:lnTo>
                <a:lnTo>
                  <a:pt x="7232034" y="4909252"/>
                </a:lnTo>
                <a:lnTo>
                  <a:pt x="7192291" y="4931143"/>
                </a:lnTo>
                <a:lnTo>
                  <a:pt x="7152323" y="4952674"/>
                </a:lnTo>
                <a:lnTo>
                  <a:pt x="7112132" y="4973842"/>
                </a:lnTo>
                <a:lnTo>
                  <a:pt x="7071721" y="4994645"/>
                </a:lnTo>
                <a:lnTo>
                  <a:pt x="7031093" y="5015081"/>
                </a:lnTo>
                <a:lnTo>
                  <a:pt x="6990248" y="5035147"/>
                </a:lnTo>
                <a:lnTo>
                  <a:pt x="6949189" y="5054842"/>
                </a:lnTo>
                <a:lnTo>
                  <a:pt x="6907918" y="5074163"/>
                </a:lnTo>
                <a:lnTo>
                  <a:pt x="6866439" y="5093109"/>
                </a:lnTo>
                <a:lnTo>
                  <a:pt x="6824752" y="5111676"/>
                </a:lnTo>
                <a:lnTo>
                  <a:pt x="6782860" y="5129863"/>
                </a:lnTo>
                <a:lnTo>
                  <a:pt x="6740765" y="5147668"/>
                </a:lnTo>
                <a:lnTo>
                  <a:pt x="6698470" y="5165088"/>
                </a:lnTo>
                <a:lnTo>
                  <a:pt x="6655976" y="5182121"/>
                </a:lnTo>
                <a:lnTo>
                  <a:pt x="6613286" y="5198765"/>
                </a:lnTo>
                <a:lnTo>
                  <a:pt x="6570401" y="5215017"/>
                </a:lnTo>
                <a:lnTo>
                  <a:pt x="6527325" y="5230877"/>
                </a:lnTo>
                <a:lnTo>
                  <a:pt x="6484059" y="5246340"/>
                </a:lnTo>
                <a:lnTo>
                  <a:pt x="6440606" y="5261406"/>
                </a:lnTo>
                <a:lnTo>
                  <a:pt x="6396967" y="5276072"/>
                </a:lnTo>
                <a:lnTo>
                  <a:pt x="6353146" y="5290336"/>
                </a:lnTo>
                <a:lnTo>
                  <a:pt x="6309143" y="5304195"/>
                </a:lnTo>
                <a:lnTo>
                  <a:pt x="6264962" y="5317648"/>
                </a:lnTo>
                <a:lnTo>
                  <a:pt x="6220604" y="5330692"/>
                </a:lnTo>
                <a:lnTo>
                  <a:pt x="6176072" y="5343325"/>
                </a:lnTo>
                <a:lnTo>
                  <a:pt x="6131367" y="5355545"/>
                </a:lnTo>
                <a:lnTo>
                  <a:pt x="6086493" y="5367349"/>
                </a:lnTo>
                <a:lnTo>
                  <a:pt x="6041450" y="5378736"/>
                </a:lnTo>
                <a:lnTo>
                  <a:pt x="5996243" y="5389704"/>
                </a:lnTo>
                <a:lnTo>
                  <a:pt x="5950871" y="5400249"/>
                </a:lnTo>
                <a:lnTo>
                  <a:pt x="5905339" y="5410370"/>
                </a:lnTo>
                <a:lnTo>
                  <a:pt x="5859648" y="5420065"/>
                </a:lnTo>
                <a:lnTo>
                  <a:pt x="5813799" y="5429332"/>
                </a:lnTo>
                <a:lnTo>
                  <a:pt x="5767797" y="5438168"/>
                </a:lnTo>
                <a:lnTo>
                  <a:pt x="5721641" y="5446571"/>
                </a:lnTo>
                <a:lnTo>
                  <a:pt x="5675336" y="5454539"/>
                </a:lnTo>
                <a:lnTo>
                  <a:pt x="5628882" y="5462069"/>
                </a:lnTo>
                <a:lnTo>
                  <a:pt x="5582282" y="5469161"/>
                </a:lnTo>
                <a:lnTo>
                  <a:pt x="5535539" y="5475810"/>
                </a:lnTo>
                <a:lnTo>
                  <a:pt x="5488655" y="5482016"/>
                </a:lnTo>
                <a:lnTo>
                  <a:pt x="5441631" y="5487776"/>
                </a:lnTo>
                <a:lnTo>
                  <a:pt x="5394469" y="5493088"/>
                </a:lnTo>
                <a:lnTo>
                  <a:pt x="5347173" y="5497949"/>
                </a:lnTo>
                <a:lnTo>
                  <a:pt x="5299745" y="5502357"/>
                </a:lnTo>
                <a:lnTo>
                  <a:pt x="5252185" y="5506311"/>
                </a:lnTo>
                <a:lnTo>
                  <a:pt x="5204498" y="5509808"/>
                </a:lnTo>
                <a:lnTo>
                  <a:pt x="5156684" y="5512846"/>
                </a:lnTo>
                <a:lnTo>
                  <a:pt x="5108746" y="5515423"/>
                </a:lnTo>
                <a:lnTo>
                  <a:pt x="5060687" y="5517535"/>
                </a:lnTo>
                <a:lnTo>
                  <a:pt x="5012507" y="5519183"/>
                </a:lnTo>
                <a:lnTo>
                  <a:pt x="4964211" y="5520362"/>
                </a:lnTo>
                <a:lnTo>
                  <a:pt x="4915799" y="5521071"/>
                </a:lnTo>
                <a:lnTo>
                  <a:pt x="4867274" y="5521308"/>
                </a:lnTo>
                <a:close/>
              </a:path>
            </a:pathLst>
          </a:custGeom>
          <a:solidFill>
            <a:srgbClr val="212121">
              <a:alpha val="3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-1" y="4209130"/>
            <a:ext cx="1248963" cy="2248434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800164" y="0"/>
            <a:ext cx="6115049" cy="5146851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52710" y="3255785"/>
            <a:ext cx="3796134" cy="2265540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32429" y="1782676"/>
            <a:ext cx="6375400" cy="101245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6500" dirty="0"/>
              <a:t>IL PROBLEMA</a:t>
            </a:r>
            <a:endParaRPr sz="6500" dirty="0"/>
          </a:p>
        </p:txBody>
      </p:sp>
      <p:sp>
        <p:nvSpPr>
          <p:cNvPr id="7" name="object 7"/>
          <p:cNvSpPr txBox="1"/>
          <p:nvPr/>
        </p:nvSpPr>
        <p:spPr>
          <a:xfrm>
            <a:off x="1828800" y="6967478"/>
            <a:ext cx="5715000" cy="14568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La completa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 remota </a:t>
            </a:r>
            <a:r>
              <a:rPr lang="it-IT" sz="280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di uno yacht rappresenta un problema poco esplorato.</a:t>
            </a:r>
            <a:endParaRPr sz="28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7C353D4D-E051-4A0C-AB46-920DDF185A3A}"/>
              </a:ext>
            </a:extLst>
          </p:cNvPr>
          <p:cNvSpPr txBox="1"/>
          <p:nvPr/>
        </p:nvSpPr>
        <p:spPr>
          <a:xfrm>
            <a:off x="9448800" y="6850764"/>
            <a:ext cx="5867400" cy="14568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Questo tipo di gestione al momento non è molto diffusa su imbarcazioni di piccole dimensioni.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1B5A86B7-3DA1-43DB-BBE3-6D231B512C57}"/>
              </a:ext>
            </a:extLst>
          </p:cNvPr>
          <p:cNvSpPr txBox="1">
            <a:spLocks/>
          </p:cNvSpPr>
          <p:nvPr/>
        </p:nvSpPr>
        <p:spPr>
          <a:xfrm>
            <a:off x="1828800" y="6283942"/>
            <a:ext cx="107442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3600" kern="0" dirty="0"/>
              <a:t>Stato dell’arte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3.20988E-6 L 0.08438 0.03997 C 0.102 0.04908 0.12847 0.05402 0.15617 0.05402 C 0.18768 0.05402 0.21294 0.04908 0.23056 0.03997 L 0.31528 -3.20988E-6 " pathEditMode="relative" rAng="0" ptsTypes="AAAAA">
                                      <p:cBhvr>
                                        <p:cTn id="1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764" y="27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06947" y="2527934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557816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23" grpId="0" animBg="1"/>
      <p:bldP spid="25" grpId="0" animBg="1"/>
      <p:bldP spid="4" grpId="0"/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307394" y="1491114"/>
            <a:ext cx="7610474" cy="76104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39700" y="4457700"/>
            <a:ext cx="10744200" cy="24750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spc="-105" dirty="0"/>
              <a:t> Soluzione </a:t>
            </a:r>
            <a:br>
              <a:rPr lang="it-IT" sz="8000" spc="-105" dirty="0"/>
            </a:br>
            <a:endParaRPr sz="8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90821" y="4963003"/>
            <a:ext cx="6843579" cy="2167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Sicurezza dell’imbarcazione</a:t>
            </a:r>
            <a:br>
              <a:rPr lang="it-IT" sz="2800" dirty="0">
                <a:solidFill>
                  <a:srgbClr val="FFC000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Garantita con l’utilizzo e l’interazione della </a:t>
            </a:r>
            <a:r>
              <a:rPr lang="it-IT" sz="28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sensoristica</a:t>
            </a: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di bordo, quali videocamere e GPS.</a:t>
            </a:r>
            <a:b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</a:br>
            <a:endParaRPr sz="2800" dirty="0">
              <a:solidFill>
                <a:srgbClr val="FFC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0" name="Immagine 9" descr="Immagine che contiene testo, galleria, stanza&#10;&#10;Descrizione generata automaticamente">
            <a:extLst>
              <a:ext uri="{FF2B5EF4-FFF2-40B4-BE49-F238E27FC236}">
                <a16:creationId xmlns:a16="http://schemas.microsoft.com/office/drawing/2014/main" id="{BCB6752C-CE3C-41FB-86E0-21996ADE2AD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7600" y="3809084"/>
            <a:ext cx="5111191" cy="5111191"/>
          </a:xfrm>
          <a:prstGeom prst="rect">
            <a:avLst/>
          </a:prstGeom>
        </p:spPr>
      </p:pic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5562600" y="718818"/>
            <a:ext cx="897389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spc="-105" dirty="0"/>
              <a:t>La soluzione proposta</a:t>
            </a:r>
            <a:endParaRPr lang="it-IT" sz="5400" kern="0" dirty="0"/>
          </a:p>
        </p:txBody>
      </p:sp>
      <p:sp>
        <p:nvSpPr>
          <p:cNvPr id="14" name="object 3">
            <a:extLst>
              <a:ext uri="{FF2B5EF4-FFF2-40B4-BE49-F238E27FC236}">
                <a16:creationId xmlns:a16="http://schemas.microsoft.com/office/drawing/2014/main" id="{C750044F-EF7A-4D38-9FB7-86A001ADE4B1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3">
            <a:extLst>
              <a:ext uri="{FF2B5EF4-FFF2-40B4-BE49-F238E27FC236}">
                <a16:creationId xmlns:a16="http://schemas.microsoft.com/office/drawing/2014/main" id="{C4CB022D-BBE2-4834-80ED-F2CD26A0E457}"/>
              </a:ext>
            </a:extLst>
          </p:cNvPr>
          <p:cNvSpPr txBox="1">
            <a:spLocks/>
          </p:cNvSpPr>
          <p:nvPr/>
        </p:nvSpPr>
        <p:spPr>
          <a:xfrm>
            <a:off x="1690821" y="3531853"/>
            <a:ext cx="8035427" cy="13183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</a:t>
            </a:r>
            <a:r>
              <a:rPr lang="it-IT" sz="2800" kern="0" dirty="0">
                <a:solidFill>
                  <a:srgbClr val="E1904D"/>
                </a:solidFill>
                <a:effectLst>
                  <a:outerShdw blurRad="203200" dist="50800" dir="5400000" algn="ctr" rotWithShape="0">
                    <a:schemeClr val="tx1">
                      <a:alpha val="73000"/>
                    </a:schemeClr>
                  </a:outerShdw>
                </a:effectLst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Centralizzata </a:t>
            </a:r>
            <a:b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Controllo in </a:t>
            </a:r>
            <a:r>
              <a:rPr lang="it-IT" sz="28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tempo reale </a:t>
            </a: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dei device di bordo.</a:t>
            </a:r>
          </a:p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it-IT" sz="2800" kern="0" dirty="0">
              <a:solidFill>
                <a:srgbClr val="E1904D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8E0F83BA-6058-4AD6-8230-E173F2F8CF20}"/>
              </a:ext>
            </a:extLst>
          </p:cNvPr>
          <p:cNvSpPr txBox="1">
            <a:spLocks/>
          </p:cNvSpPr>
          <p:nvPr/>
        </p:nvSpPr>
        <p:spPr>
          <a:xfrm>
            <a:off x="1690821" y="7171078"/>
            <a:ext cx="7300779" cy="174919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Connettività a bordo </a:t>
            </a:r>
            <a:b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 della </a:t>
            </a:r>
            <a:r>
              <a:rPr lang="it-IT" sz="28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rete</a:t>
            </a: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direttamente dall’applicazione.</a:t>
            </a:r>
          </a:p>
          <a:p>
            <a:pPr marL="584200" indent="-571500"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it-IT" sz="2800" kern="0" dirty="0">
              <a:solidFill>
                <a:srgbClr val="E1904D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85C846A9-889C-4510-A297-BC675C7C7089}"/>
              </a:ext>
            </a:extLst>
          </p:cNvPr>
          <p:cNvSpPr txBox="1">
            <a:spLocks/>
          </p:cNvSpPr>
          <p:nvPr/>
        </p:nvSpPr>
        <p:spPr>
          <a:xfrm>
            <a:off x="1690821" y="2092287"/>
            <a:ext cx="13320579" cy="109331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200" kern="0" spc="-30" dirty="0">
                <a:latin typeface="Century Gothic" panose="020B0502020202020204" pitchFamily="34" charset="0"/>
                <a:cs typeface="Courier New"/>
              </a:rPr>
              <a:t>Un’applicazione e un box costituito da un insieme di dispositivi e sensori per garantire:</a:t>
            </a:r>
          </a:p>
        </p:txBody>
      </p:sp>
    </p:spTree>
    <p:extLst>
      <p:ext uri="{BB962C8B-B14F-4D97-AF65-F5344CB8AC3E}">
        <p14:creationId xmlns:p14="http://schemas.microsoft.com/office/powerpoint/2010/main" val="486059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5" grpId="0"/>
      <p:bldP spid="9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30326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29883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Prodotto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904682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4" grpId="0" animBg="1"/>
      <p:bldP spid="3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75529" y="4520807"/>
            <a:ext cx="107442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dirty="0"/>
              <a:t>Prodotto</a:t>
            </a:r>
            <a:endParaRPr sz="80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B501232-8323-42C5-B08A-BBB9AEF8D2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760" y="266700"/>
            <a:ext cx="9270214" cy="927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74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843</TotalTime>
  <Words>999</Words>
  <Application>Microsoft Office PowerPoint</Application>
  <PresentationFormat>Personalizzato</PresentationFormat>
  <Paragraphs>132</Paragraphs>
  <Slides>25</Slides>
  <Notes>12</Notes>
  <HiddenSlides>0</HiddenSlides>
  <MMClips>8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25</vt:i4>
      </vt:variant>
    </vt:vector>
  </HeadingPairs>
  <TitlesOfParts>
    <vt:vector size="31" baseType="lpstr">
      <vt:lpstr>Arial</vt:lpstr>
      <vt:lpstr>Calibri</vt:lpstr>
      <vt:lpstr>Century Gothic</vt:lpstr>
      <vt:lpstr>Courier New</vt:lpstr>
      <vt:lpstr>Nirmala UI</vt:lpstr>
      <vt:lpstr>Office Theme</vt:lpstr>
      <vt:lpstr>Yacht On Cloud</vt:lpstr>
      <vt:lpstr>AGENDA</vt:lpstr>
      <vt:lpstr>Introduzione al problema</vt:lpstr>
      <vt:lpstr>IL PROBLEMA</vt:lpstr>
      <vt:lpstr>AGENDA</vt:lpstr>
      <vt:lpstr> Soluzione  </vt:lpstr>
      <vt:lpstr>Sicurezza dell’imbarcazione Garantita con l’utilizzo e l’interazione della sensoristica di bordo, quali videocamere e GPS. </vt:lpstr>
      <vt:lpstr>AGENDA</vt:lpstr>
      <vt:lpstr>Prodotto</vt:lpstr>
      <vt:lpstr>Cosa fornisce?</vt:lpstr>
      <vt:lpstr>Tutorial</vt:lpstr>
      <vt:lpstr>Notifica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AGENDA</vt:lpstr>
      <vt:lpstr>Tecnologie</vt:lpstr>
      <vt:lpstr>Presentazione standard di PowerPoint</vt:lpstr>
      <vt:lpstr>AGENDA</vt:lpstr>
      <vt:lpstr>Mercato e Concorrenza</vt:lpstr>
      <vt:lpstr>MERCATO</vt:lpstr>
      <vt:lpstr>Quali sono le prospettive di guadagno?</vt:lpstr>
      <vt:lpstr>Grazie per l'attenzione!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Yacht On Cloud</dc:title>
  <dc:creator>GABRIELE PISAPIA</dc:creator>
  <cp:keywords>DAEwEjMSu40,BAEwA_wW0oo</cp:keywords>
  <cp:lastModifiedBy>GABRIELE PISAPIA</cp:lastModifiedBy>
  <cp:revision>27</cp:revision>
  <dcterms:created xsi:type="dcterms:W3CDTF">2021-11-19T10:40:53Z</dcterms:created>
  <dcterms:modified xsi:type="dcterms:W3CDTF">2022-02-18T21:56:58Z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2021-11-19T00:00:00Z</vt:filetime>
  </property>
  <property fmtid="{D5CDD505-2E9C-101B-9397-08002B2CF9AE}" pid="3" name="Creator">
    <vt:lpwstr>Canva</vt:lpwstr>
  </property>
  <property fmtid="{D5CDD505-2E9C-101B-9397-08002B2CF9AE}" pid="4" name="LastSaved">
    <vt:filetime>2021-11-19T00:00:00Z</vt:filetime>
  </property>
</Properties>
</file>